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34"/>
  </p:notesMasterIdLst>
  <p:sldIdLst>
    <p:sldId id="256" r:id="rId4"/>
    <p:sldId id="36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1" r:id="rId19"/>
    <p:sldId id="285" r:id="rId20"/>
    <p:sldId id="286" r:id="rId21"/>
    <p:sldId id="287" r:id="rId22"/>
    <p:sldId id="289" r:id="rId23"/>
    <p:sldId id="290" r:id="rId24"/>
    <p:sldId id="288" r:id="rId25"/>
    <p:sldId id="291" r:id="rId26"/>
    <p:sldId id="292" r:id="rId27"/>
    <p:sldId id="293" r:id="rId28"/>
    <p:sldId id="294" r:id="rId29"/>
    <p:sldId id="295" r:id="rId30"/>
    <p:sldId id="313" r:id="rId31"/>
    <p:sldId id="316" r:id="rId32"/>
    <p:sldId id="319" r:id="rId33"/>
    <p:sldId id="322" r:id="rId35"/>
    <p:sldId id="325" r:id="rId36"/>
    <p:sldId id="350" r:id="rId37"/>
    <p:sldId id="351" r:id="rId38"/>
    <p:sldId id="352" r:id="rId39"/>
    <p:sldId id="353" r:id="rId40"/>
    <p:sldId id="354" r:id="rId41"/>
    <p:sldId id="355" r:id="rId42"/>
    <p:sldId id="356" r:id="rId43"/>
    <p:sldId id="357" r:id="rId44"/>
    <p:sldId id="358" r:id="rId45"/>
    <p:sldId id="359" r:id="rId46"/>
    <p:sldId id="349" r:id="rId47"/>
    <p:sldId id="362" r:id="rId48"/>
    <p:sldId id="404" r:id="rId49"/>
    <p:sldId id="405" r:id="rId50"/>
    <p:sldId id="406" r:id="rId51"/>
    <p:sldId id="408" r:id="rId52"/>
    <p:sldId id="409" r:id="rId53"/>
    <p:sldId id="410" r:id="rId54"/>
    <p:sldId id="411" r:id="rId55"/>
    <p:sldId id="412" r:id="rId56"/>
    <p:sldId id="413" r:id="rId57"/>
    <p:sldId id="414" r:id="rId58"/>
    <p:sldId id="416" r:id="rId59"/>
    <p:sldId id="417" r:id="rId60"/>
    <p:sldId id="418" r:id="rId61"/>
    <p:sldId id="419" r:id="rId62"/>
    <p:sldId id="420" r:id="rId63"/>
    <p:sldId id="421" r:id="rId64"/>
    <p:sldId id="422" r:id="rId65"/>
    <p:sldId id="423" r:id="rId66"/>
    <p:sldId id="424" r:id="rId67"/>
    <p:sldId id="425" r:id="rId68"/>
    <p:sldId id="426" r:id="rId69"/>
    <p:sldId id="427" r:id="rId70"/>
    <p:sldId id="428" r:id="rId71"/>
    <p:sldId id="429" r:id="rId72"/>
    <p:sldId id="430" r:id="rId73"/>
    <p:sldId id="431" r:id="rId74"/>
  </p:sldIdLst>
  <p:sldSz cx="12192000" cy="6858000"/>
  <p:notesSz cx="6858000" cy="9144000"/>
  <p:embeddedFontLst>
    <p:embeddedFont>
      <p:font typeface="Calibri Light" panose="020F0302020204030204"/>
      <p:regular r:id="rId78"/>
      <p:italic r:id="rId79"/>
    </p:embeddedFont>
    <p:embeddedFont>
      <p:font typeface="Oswald" panose="02000503000000000000"/>
      <p:regular r:id="rId80"/>
    </p:embeddedFont>
    <p:embeddedFont>
      <p:font typeface="Calibri" panose="020F0502020204030204" pitchFamily="2" charset="0"/>
      <p:regular r:id="rId81"/>
      <p:bold r:id="rId82"/>
      <p:italic r:id="rId83"/>
      <p:boldItalic r:id="rId84"/>
    </p:embeddedFont>
  </p:embeddedFontLst>
  <p:defaultTextStyle>
    <a:defPPr>
      <a:defRPr lang="en-US"/>
    </a:defPPr>
    <a:lvl1pPr marL="0" lvl="0" indent="0" algn="l" defTabSz="914400" rtl="0" eaLnBrk="1" fontAlgn="base" latinLnBrk="0" hangingPunct="1">
      <a:lnSpc>
        <a:spcPct val="100000"/>
      </a:lnSpc>
      <a:spcBef>
        <a:spcPct val="0"/>
      </a:spcBef>
      <a:spcAft>
        <a:spcPct val="0"/>
      </a:spcAft>
      <a:buNone/>
      <a:defRPr kern="1200">
        <a:solidFill>
          <a:srgbClr val="000000"/>
        </a:solidFill>
        <a:latin typeface="Calibri Light" panose="020F0302020204030204"/>
        <a:ea typeface="Calibri Light" panose="020F0302020204030204"/>
        <a:cs typeface="+mn-cs"/>
      </a:defRPr>
    </a:lvl1pPr>
    <a:lvl2pPr marL="457200" lvl="1"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2pPr>
    <a:lvl3pPr marL="914400" lvl="2"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3pPr>
    <a:lvl4pPr marL="1371600" lvl="3"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4pPr>
    <a:lvl5pPr marL="1828800" lvl="4"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5pPr>
    <a:lvl6pPr marL="2286000" lvl="5"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6pPr>
    <a:lvl7pPr marL="2743200" lvl="6"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7pPr>
    <a:lvl8pPr marL="3200400" lvl="7"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8pPr>
    <a:lvl9pPr marL="3657600" lvl="8"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9pPr>
  </p:defaultTextStyle>
  <p:extLst>
    <p:ext uri="{EFAFB233-063F-42B5-8137-9DF3F51BA10A}">
      <p15:sldGuideLst xmlns:p15="http://schemas.microsoft.com/office/powerpoint/2012/main">
        <p15:guide id="1" orient="horz" pos="221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1"/>
    <p:restoredTop sz="94660"/>
  </p:normalViewPr>
  <p:slideViewPr>
    <p:cSldViewPr showGuides="1">
      <p:cViewPr varScale="1">
        <p:scale>
          <a:sx n="53" d="100"/>
          <a:sy n="53" d="100"/>
        </p:scale>
        <p:origin x="-102" y="-26"/>
      </p:cViewPr>
      <p:guideLst>
        <p:guide orient="horz" pos="2219"/>
        <p:guide pos="2880"/>
      </p:guideLst>
    </p:cSldViewPr>
  </p:slideViewPr>
  <p:notesTextViewPr>
    <p:cViewPr>
      <p:scale>
        <a:sx n="100" d="100"/>
        <a:sy n="100" d="100"/>
      </p:scale>
      <p:origin x="0" y="0"/>
    </p:cViewPr>
  </p:notesText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4" Type="http://schemas.openxmlformats.org/officeDocument/2006/relationships/font" Target="fonts/font7.fntdata"/><Relationship Id="rId83" Type="http://schemas.openxmlformats.org/officeDocument/2006/relationships/font" Target="fonts/font6.fntdata"/><Relationship Id="rId82" Type="http://schemas.openxmlformats.org/officeDocument/2006/relationships/font" Target="fonts/font5.fntdata"/><Relationship Id="rId81" Type="http://schemas.openxmlformats.org/officeDocument/2006/relationships/font" Target="fonts/font4.fntdata"/><Relationship Id="rId80" Type="http://schemas.openxmlformats.org/officeDocument/2006/relationships/font" Target="fonts/font3.fntdata"/><Relationship Id="rId8" Type="http://schemas.openxmlformats.org/officeDocument/2006/relationships/slide" Target="slides/slide5.xml"/><Relationship Id="rId79" Type="http://schemas.openxmlformats.org/officeDocument/2006/relationships/font" Target="fonts/font2.fntdata"/><Relationship Id="rId78" Type="http://schemas.openxmlformats.org/officeDocument/2006/relationships/font" Target="fonts/font1.fntdata"/><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notesMaster" Target="notesMasters/notes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218" name="Shape 3"/>
          <p:cNvSpPr>
            <a:spLocks noGrp="1" noRot="1" noChangeAspect="1"/>
          </p:cNvSpPr>
          <p:nvPr>
            <p:ph type="sldImg"/>
          </p:nvPr>
        </p:nvSpPr>
        <p:spPr>
          <a:xfrm>
            <a:off x="2362200" y="549275"/>
            <a:ext cx="4876800" cy="2743200"/>
          </a:xfrm>
          <a:prstGeom prst="rect">
            <a:avLst/>
          </a:prstGeom>
          <a:noFill/>
          <a:ln w="9525" cap="flat" cmpd="sng">
            <a:solidFill>
              <a:srgbClr val="000000"/>
            </a:solidFill>
            <a:prstDash val="solid"/>
            <a:round/>
            <a:headEnd type="none" w="med" len="med"/>
            <a:tailEnd type="none" w="med" len="med"/>
          </a:ln>
        </p:spPr>
      </p:sp>
      <p:sp>
        <p:nvSpPr>
          <p:cNvPr id="9219" name="Shape 4"/>
          <p:cNvSpPr txBox="1">
            <a:spLocks noGrp="1"/>
          </p:cNvSpPr>
          <p:nvPr>
            <p:ph type="body"/>
          </p:nvPr>
        </p:nvSpPr>
        <p:spPr>
          <a:xfrm>
            <a:off x="960438" y="3475038"/>
            <a:ext cx="7680325" cy="3292475"/>
          </a:xfrm>
          <a:prstGeom prst="rect">
            <a:avLst/>
          </a:prstGeom>
          <a:noFill/>
          <a:ln w="9525">
            <a:noFill/>
          </a:ln>
        </p:spPr>
        <p:txBody>
          <a:bodyPr lIns="96645" tIns="96645" rIns="96645" bIns="96645" anchor="t" anchorCtr="0"/>
          <a:p>
            <a:pPr lvl="0"/>
            <a:endParaRPr lang="en-US"/>
          </a:p>
        </p:txBody>
      </p:sp>
    </p:spTree>
  </p:cSld>
  <p:clrMap bg1="lt1" tx1="dk1" bg2="dk2" tx2="lt2" accent1="accent1" accent2="accent2" accent3="accent3" accent4="accent4" accent5="accent5" accent6="accent6" hlink="hlink" folHlink="folHlink"/>
  <p:hf sldNum="0" hdr="0" ftr="0" dt="0"/>
  <p:notesStyle>
    <a:lvl1pPr marL="0" lvl="0"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defRPr>
    </a:lvl1pPr>
    <a:lvl2pPr marL="457200" lvl="1"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defRPr>
    </a:lvl2pPr>
    <a:lvl3pPr marL="914400" lvl="2"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defRPr>
    </a:lvl3pPr>
    <a:lvl4pPr marL="1371600" lvl="3"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defRPr>
    </a:lvl4pPr>
    <a:lvl5pPr marL="1828800" lvl="4"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defRPr>
    </a:lvl5pPr>
    <a:lvl6pPr marL="2286000" lvl="5"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defRPr>
    </a:lvl6pPr>
    <a:lvl7pPr marL="2743200" lvl="6"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defRPr>
    </a:lvl7pPr>
    <a:lvl8pPr marL="3200400" lvl="7"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defRPr>
    </a:lvl8pPr>
    <a:lvl9pPr marL="3657600" lvl="8"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Shape 160"/>
          <p:cNvSpPr>
            <a:spLocks noGrp="1" noRot="1" noChangeAspect="1"/>
          </p:cNvSpPr>
          <p:nvPr>
            <p:ph type="sldImg"/>
          </p:nvPr>
        </p:nvSpPr>
        <p:spPr>
          <a:ln>
            <a:miter lim="1000000"/>
          </a:ln>
        </p:spPr>
      </p:sp>
      <p:sp>
        <p:nvSpPr>
          <p:cNvPr id="39938" name="Shape 161"/>
          <p:cNvSpPr>
            <a:spLocks noGrp="1"/>
          </p:cNvSpPr>
          <p:nvPr>
            <p:ph type="body"/>
          </p:nvPr>
        </p:nvSpPr>
        <p:spPr>
          <a:xfrm>
            <a:off x="1279525" y="4632325"/>
            <a:ext cx="10240963" cy="4389438"/>
          </a:xfrm>
        </p:spPr>
        <p:txBody>
          <a:bodyPr lIns="96645" tIns="96645" rIns="96645" bIns="96645" anchor="t" anchorCtr="0"/>
          <a:p>
            <a:pPr lvl="0">
              <a:spcBef>
                <a:spcPct val="0"/>
              </a:spcBef>
            </a:pPr>
            <a:endParaRPr lang="en-US"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Shape 166"/>
          <p:cNvSpPr>
            <a:spLocks noGrp="1" noRot="1" noChangeAspect="1"/>
          </p:cNvSpPr>
          <p:nvPr>
            <p:ph type="sldImg"/>
          </p:nvPr>
        </p:nvSpPr>
        <p:spPr>
          <a:ln>
            <a:miter lim="1000000"/>
          </a:ln>
        </p:spPr>
      </p:sp>
      <p:sp>
        <p:nvSpPr>
          <p:cNvPr id="43010" name="Shape 167"/>
          <p:cNvSpPr>
            <a:spLocks noGrp="1"/>
          </p:cNvSpPr>
          <p:nvPr>
            <p:ph type="body"/>
          </p:nvPr>
        </p:nvSpPr>
        <p:spPr>
          <a:xfrm>
            <a:off x="1279525" y="4632325"/>
            <a:ext cx="10240963" cy="4389438"/>
          </a:xfrm>
        </p:spPr>
        <p:txBody>
          <a:bodyPr lIns="96645" tIns="96645" rIns="96645" bIns="96645" anchor="t" anchorCtr="0"/>
          <a:p>
            <a:pPr lvl="0">
              <a:spcBef>
                <a:spcPct val="0"/>
              </a:spcBef>
            </a:pPr>
            <a:endParaRPr lang="en-US"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auto"/>
            <a:r>
              <a:rPr kumimoji="0" lang="en-US" sz="6000" b="0" i="0" u="none" strike="noStrike" kern="1200" cap="none" spc="0" normalizeH="0" baseline="0" noProof="0">
                <a:uLnTx/>
                <a:uFillTx/>
              </a:rPr>
              <a:t>Click to edit Master title style</a:t>
            </a:r>
            <a:endParaRPr kumimoji="0" lang="en-US" sz="6000" b="0" i="0" u="none" strike="noStrike" kern="1200" cap="none" spc="0" normalizeH="0" baseline="0" noProof="0">
              <a:uLnTx/>
              <a:uFillTx/>
            </a:endParaRP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kumimoji="0" lang="en-US" sz="2400" b="0" i="0" u="none" strike="noStrike" kern="1200" cap="none" spc="0" normalizeH="0" baseline="0" noProof="0">
                <a:uLnTx/>
                <a:uFillTx/>
              </a:rPr>
              <a:t>Click to edit Master subtitle style</a:t>
            </a:r>
            <a:endParaRPr kumimoji="0" lang="en-US" sz="2400" b="0" i="0" u="none" strike="noStrike" kern="1200" cap="none" spc="0" normalizeH="0" baseline="0" noProof="0">
              <a:uLnTx/>
              <a:uFillTx/>
            </a:endParaRPr>
          </a:p>
        </p:txBody>
      </p:sp>
      <p:sp>
        <p:nvSpPr>
          <p:cNvPr id="4" name="Date Placeholder 3"/>
          <p:cNvSpPr>
            <a:spLocks noGrp="1"/>
          </p:cNvSpPr>
          <p:nvPr>
            <p:ph type="dt" sz="half" idx="10"/>
          </p:nvPr>
        </p:nvSpPr>
        <p:spPr/>
        <p:txBody>
          <a:bodyPr/>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5" name="Footer Placeholder 4"/>
          <p:cNvSpPr>
            <a:spLocks noGrp="1"/>
          </p:cNvSpPr>
          <p:nvPr>
            <p:ph type="ftr" sz="quarter" idx="11"/>
          </p:nvPr>
        </p:nvSpPr>
        <p:spPr/>
        <p:txBody>
          <a:bodyPr/>
          <a:p>
            <a:pPr lvl="0" fontAlgn="auto" latinLnBrk="0"/>
            <a:endParaRPr lang="en-US" strike="noStrike" noProof="1"/>
          </a:p>
        </p:txBody>
      </p:sp>
      <p:sp>
        <p:nvSpPr>
          <p:cNvPr id="6" name="Slide Number Placeholder 5"/>
          <p:cNvSpPr>
            <a:spLocks noGrp="1"/>
          </p:cNvSpPr>
          <p:nvPr>
            <p:ph type="sldNum" sz="quarter" idx="12"/>
          </p:nvPr>
        </p:nvSpPr>
        <p:spPr/>
        <p:txBody>
          <a:bodyPr/>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fontAlgn="auto"/>
            <a:r>
              <a:rPr kumimoji="0" lang="en-US" sz="4400" b="0" i="0" u="none" strike="noStrike" kern="1200" cap="none" spc="0" normalizeH="0" baseline="0" noProof="0">
                <a:uLnTx/>
                <a:uFillTx/>
              </a:rPr>
              <a:t>Click to edit Master title style</a:t>
            </a:r>
            <a:endParaRPr kumimoji="0" lang="en-US" sz="4400" b="0" i="0" u="none" strike="noStrike" kern="1200" cap="none" spc="0" normalizeH="0" baseline="0" noProof="0">
              <a:uLnTx/>
              <a:uFillTx/>
            </a:endParaRPr>
          </a:p>
        </p:txBody>
      </p:sp>
      <p:sp>
        <p:nvSpPr>
          <p:cNvPr id="3" name="Vertical Text Placeholder 2"/>
          <p:cNvSpPr>
            <a:spLocks noGrp="1"/>
          </p:cNvSpPr>
          <p:nvPr>
            <p:ph type="body" orient="vert" idx="1"/>
          </p:nvPr>
        </p:nvSpPr>
        <p:spPr>
          <a:xfrm>
            <a:off x="838200" y="1825625"/>
            <a:ext cx="10515600" cy="4351338"/>
          </a:xfrm>
        </p:spPr>
        <p:txBody>
          <a:bodyPr vert="eaVert"/>
          <a:lstStyle/>
          <a:p>
            <a:pPr lvl="0" fontAlgn="auto"/>
            <a:r>
              <a:rPr kumimoji="0" lang="en-US" sz="2800" b="0" i="0" u="none" strike="noStrike" kern="1200" cap="none" spc="0" normalizeH="0" baseline="0" noProof="0">
                <a:uLnTx/>
                <a:uFillTx/>
              </a:rPr>
              <a:t>Click to edit Master text styles</a:t>
            </a:r>
            <a:endParaRPr kumimoji="0" lang="en-US" sz="2800" b="0" i="0" u="none" strike="noStrike" kern="1200" cap="none" spc="0" normalizeH="0" baseline="0" noProof="0">
              <a:uLnTx/>
              <a:uFillTx/>
            </a:endParaRPr>
          </a:p>
          <a:p>
            <a:pPr lvl="1" fontAlgn="auto"/>
            <a:r>
              <a:rPr kumimoji="0" lang="en-US" sz="2400" b="0" i="0" u="none" strike="noStrike" kern="1200" cap="none" spc="0" normalizeH="0" baseline="0" noProof="0">
                <a:uLnTx/>
                <a:uFillTx/>
              </a:rPr>
              <a:t>Second level</a:t>
            </a:r>
            <a:endParaRPr kumimoji="0" lang="en-US" sz="2400" b="0" i="0" u="none" strike="noStrike" kern="1200" cap="none" spc="0" normalizeH="0" baseline="0" noProof="0">
              <a:uLnTx/>
              <a:uFillTx/>
            </a:endParaRPr>
          </a:p>
          <a:p>
            <a:pPr lvl="2" fontAlgn="auto"/>
            <a:r>
              <a:rPr kumimoji="0" lang="en-US" sz="2000" b="0" i="0" u="none" strike="noStrike" kern="1200" cap="none" spc="0" normalizeH="0" baseline="0" noProof="0">
                <a:uLnTx/>
                <a:uFillTx/>
              </a:rPr>
              <a:t>Third level</a:t>
            </a:r>
            <a:endParaRPr kumimoji="0" lang="en-US" sz="2000" b="0" i="0" u="none" strike="noStrike" kern="1200" cap="none" spc="0" normalizeH="0" baseline="0" noProof="0">
              <a:uLnTx/>
              <a:uFillTx/>
            </a:endParaRPr>
          </a:p>
          <a:p>
            <a:pPr lvl="3" fontAlgn="auto"/>
            <a:r>
              <a:rPr kumimoji="0" lang="en-US" sz="1800" b="0" i="0" u="none" strike="noStrike" kern="1200" cap="none" spc="0" normalizeH="0" baseline="0" noProof="0">
                <a:uLnTx/>
                <a:uFillTx/>
              </a:rPr>
              <a:t>Fourth level</a:t>
            </a:r>
            <a:endParaRPr kumimoji="0" lang="en-US" sz="1800" b="0" i="0" u="none" strike="noStrike" kern="1200" cap="none" spc="0" normalizeH="0" baseline="0" noProof="0">
              <a:uLnTx/>
              <a:uFillTx/>
            </a:endParaRPr>
          </a:p>
          <a:p>
            <a:pPr lvl="4" fontAlgn="auto"/>
            <a:r>
              <a:rPr kumimoji="0" lang="en-US" sz="1800" b="0" i="0" u="none" strike="noStrike" kern="1200" cap="none" spc="0" normalizeH="0" baseline="0" noProof="0">
                <a:uLnTx/>
                <a:uFillTx/>
              </a:rPr>
              <a:t>Fifth level</a:t>
            </a:r>
            <a:endParaRPr kumimoji="0" lang="en-US" sz="1800" b="0" i="0" u="none" strike="noStrike" kern="1200" cap="none" spc="0" normalizeH="0" baseline="0" noProof="0">
              <a:uLnTx/>
              <a:uFillTx/>
            </a:endParaRPr>
          </a:p>
        </p:txBody>
      </p:sp>
      <p:sp>
        <p:nvSpPr>
          <p:cNvPr id="4" name="Date Placeholder 3"/>
          <p:cNvSpPr>
            <a:spLocks noGrp="1"/>
          </p:cNvSpPr>
          <p:nvPr>
            <p:ph type="dt" sz="half" idx="10"/>
          </p:nvPr>
        </p:nvSpPr>
        <p:spPr/>
        <p:txBody>
          <a:bodyPr/>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5" name="Footer Placeholder 4"/>
          <p:cNvSpPr>
            <a:spLocks noGrp="1"/>
          </p:cNvSpPr>
          <p:nvPr>
            <p:ph type="ftr" sz="quarter" idx="11"/>
          </p:nvPr>
        </p:nvSpPr>
        <p:spPr/>
        <p:txBody>
          <a:bodyPr/>
          <a:p>
            <a:pPr lvl="0" fontAlgn="auto" latinLnBrk="0"/>
            <a:endParaRPr lang="en-US" strike="noStrike" noProof="1"/>
          </a:p>
        </p:txBody>
      </p:sp>
      <p:sp>
        <p:nvSpPr>
          <p:cNvPr id="6" name="Slide Number Placeholder 5"/>
          <p:cNvSpPr>
            <a:spLocks noGrp="1"/>
          </p:cNvSpPr>
          <p:nvPr>
            <p:ph type="sldNum" sz="quarter" idx="12"/>
          </p:nvPr>
        </p:nvSpPr>
        <p:spPr/>
        <p:txBody>
          <a:bodyPr/>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pPr fontAlgn="auto"/>
            <a:r>
              <a:rPr kumimoji="0" lang="en-US" sz="4400" b="0" i="0" u="none" strike="noStrike" kern="1200" cap="none" spc="0" normalizeH="0" baseline="0" noProof="0">
                <a:uLnTx/>
                <a:uFillTx/>
              </a:rPr>
              <a:t>Click to edit Master title style</a:t>
            </a:r>
            <a:endParaRPr kumimoji="0" lang="en-US" sz="4400" b="0" i="0" u="none" strike="noStrike" kern="1200" cap="none" spc="0" normalizeH="0" baseline="0" noProof="0">
              <a:uLnTx/>
              <a:uFillTx/>
            </a:endParaRPr>
          </a:p>
        </p:txBody>
      </p:sp>
      <p:sp>
        <p:nvSpPr>
          <p:cNvPr id="3" name="Vertical Text Placeholder 2"/>
          <p:cNvSpPr>
            <a:spLocks noGrp="1"/>
          </p:cNvSpPr>
          <p:nvPr>
            <p:ph type="body" orient="vert" idx="1"/>
          </p:nvPr>
        </p:nvSpPr>
        <p:spPr>
          <a:xfrm>
            <a:off x="838200" y="365125"/>
            <a:ext cx="7734300" cy="5811838"/>
          </a:xfrm>
        </p:spPr>
        <p:txBody>
          <a:bodyPr vert="eaVert"/>
          <a:lstStyle/>
          <a:p>
            <a:pPr lvl="0" fontAlgn="auto"/>
            <a:r>
              <a:rPr kumimoji="0" lang="en-US" sz="2800" b="0" i="0" u="none" strike="noStrike" kern="1200" cap="none" spc="0" normalizeH="0" baseline="0" noProof="0">
                <a:uLnTx/>
                <a:uFillTx/>
              </a:rPr>
              <a:t>Click to edit Master text styles</a:t>
            </a:r>
            <a:endParaRPr kumimoji="0" lang="en-US" sz="2800" b="0" i="0" u="none" strike="noStrike" kern="1200" cap="none" spc="0" normalizeH="0" baseline="0" noProof="0">
              <a:uLnTx/>
              <a:uFillTx/>
            </a:endParaRPr>
          </a:p>
          <a:p>
            <a:pPr lvl="1" fontAlgn="auto"/>
            <a:r>
              <a:rPr kumimoji="0" lang="en-US" sz="2400" b="0" i="0" u="none" strike="noStrike" kern="1200" cap="none" spc="0" normalizeH="0" baseline="0" noProof="0">
                <a:uLnTx/>
                <a:uFillTx/>
              </a:rPr>
              <a:t>Second level</a:t>
            </a:r>
            <a:endParaRPr kumimoji="0" lang="en-US" sz="2400" b="0" i="0" u="none" strike="noStrike" kern="1200" cap="none" spc="0" normalizeH="0" baseline="0" noProof="0">
              <a:uLnTx/>
              <a:uFillTx/>
            </a:endParaRPr>
          </a:p>
          <a:p>
            <a:pPr lvl="2" fontAlgn="auto"/>
            <a:r>
              <a:rPr kumimoji="0" lang="en-US" sz="2000" b="0" i="0" u="none" strike="noStrike" kern="1200" cap="none" spc="0" normalizeH="0" baseline="0" noProof="0">
                <a:uLnTx/>
                <a:uFillTx/>
              </a:rPr>
              <a:t>Third level</a:t>
            </a:r>
            <a:endParaRPr kumimoji="0" lang="en-US" sz="2000" b="0" i="0" u="none" strike="noStrike" kern="1200" cap="none" spc="0" normalizeH="0" baseline="0" noProof="0">
              <a:uLnTx/>
              <a:uFillTx/>
            </a:endParaRPr>
          </a:p>
          <a:p>
            <a:pPr lvl="3" fontAlgn="auto"/>
            <a:r>
              <a:rPr kumimoji="0" lang="en-US" sz="1800" b="0" i="0" u="none" strike="noStrike" kern="1200" cap="none" spc="0" normalizeH="0" baseline="0" noProof="0">
                <a:uLnTx/>
                <a:uFillTx/>
              </a:rPr>
              <a:t>Fourth level</a:t>
            </a:r>
            <a:endParaRPr kumimoji="0" lang="en-US" sz="1800" b="0" i="0" u="none" strike="noStrike" kern="1200" cap="none" spc="0" normalizeH="0" baseline="0" noProof="0">
              <a:uLnTx/>
              <a:uFillTx/>
            </a:endParaRPr>
          </a:p>
          <a:p>
            <a:pPr lvl="4" fontAlgn="auto"/>
            <a:r>
              <a:rPr kumimoji="0" lang="en-US" sz="1800" b="0" i="0" u="none" strike="noStrike" kern="1200" cap="none" spc="0" normalizeH="0" baseline="0" noProof="0">
                <a:uLnTx/>
                <a:uFillTx/>
              </a:rPr>
              <a:t>Fifth level</a:t>
            </a:r>
            <a:endParaRPr kumimoji="0" lang="en-US" sz="1800" b="0" i="0" u="none" strike="noStrike" kern="1200" cap="none" spc="0" normalizeH="0" baseline="0" noProof="0">
              <a:uLnTx/>
              <a:uFillTx/>
            </a:endParaRPr>
          </a:p>
        </p:txBody>
      </p:sp>
      <p:sp>
        <p:nvSpPr>
          <p:cNvPr id="4" name="Date Placeholder 3"/>
          <p:cNvSpPr>
            <a:spLocks noGrp="1"/>
          </p:cNvSpPr>
          <p:nvPr>
            <p:ph type="dt" sz="half" idx="10"/>
          </p:nvPr>
        </p:nvSpPr>
        <p:spPr/>
        <p:txBody>
          <a:bodyPr/>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5" name="Footer Placeholder 4"/>
          <p:cNvSpPr>
            <a:spLocks noGrp="1"/>
          </p:cNvSpPr>
          <p:nvPr>
            <p:ph type="ftr" sz="quarter" idx="11"/>
          </p:nvPr>
        </p:nvSpPr>
        <p:spPr/>
        <p:txBody>
          <a:bodyPr/>
          <a:p>
            <a:pPr lvl="0" fontAlgn="auto" latinLnBrk="0"/>
            <a:endParaRPr lang="en-US" strike="noStrike" noProof="1"/>
          </a:p>
        </p:txBody>
      </p:sp>
      <p:sp>
        <p:nvSpPr>
          <p:cNvPr id="6" name="Slide Number Placeholder 5"/>
          <p:cNvSpPr>
            <a:spLocks noGrp="1"/>
          </p:cNvSpPr>
          <p:nvPr>
            <p:ph type="sldNum" sz="quarter" idx="12"/>
          </p:nvPr>
        </p:nvSpPr>
        <p:spPr/>
        <p:txBody>
          <a:bodyPr/>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FFFFFF"/>
        </a:solidFill>
        <a:effectLst/>
      </p:bgPr>
    </p:bg>
    <p:spTree>
      <p:nvGrpSpPr>
        <p:cNvPr id="1" name="Shape 9"/>
        <p:cNvGrpSpPr/>
        <p:nvPr/>
      </p:nvGrpSpPr>
      <p:grpSpPr>
        <a:xfrm>
          <a:off x="0" y="0"/>
          <a:ext cx="0" cy="0"/>
          <a:chOff x="0" y="0"/>
          <a:chExt cx="0" cy="0"/>
        </a:xfrm>
      </p:grpSpPr>
      <p:sp>
        <p:nvSpPr>
          <p:cNvPr id="3074" name="Shape 10"/>
          <p:cNvSpPr/>
          <p:nvPr/>
        </p:nvSpPr>
        <p:spPr>
          <a:xfrm rot="10800000">
            <a:off x="5634038" y="3911600"/>
            <a:ext cx="922337" cy="517525"/>
          </a:xfrm>
          <a:prstGeom prst="triangle">
            <a:avLst>
              <a:gd name="adj" fmla="val 50000"/>
            </a:avLst>
          </a:prstGeom>
          <a:solidFill>
            <a:srgbClr val="E91D63"/>
          </a:solidFill>
          <a:ln w="9525">
            <a:noFill/>
          </a:ln>
        </p:spPr>
        <p:txBody>
          <a:bodyPr lIns="91425" tIns="91425" rIns="91425" bIns="91425" anchor="ctr" anchorCtr="0"/>
          <a:p>
            <a:pPr lvl="0">
              <a:spcBef>
                <a:spcPct val="0"/>
              </a:spcBef>
              <a:buNone/>
            </a:pPr>
            <a:endParaRPr lang="en-US">
              <a:latin typeface="Calibri Light" panose="020F0302020204030204"/>
            </a:endParaRPr>
          </a:p>
        </p:txBody>
      </p:sp>
      <p:sp>
        <p:nvSpPr>
          <p:cNvPr id="3075" name="Shape 11"/>
          <p:cNvSpPr/>
          <p:nvPr/>
        </p:nvSpPr>
        <p:spPr>
          <a:xfrm>
            <a:off x="0" y="0"/>
            <a:ext cx="12192000" cy="4165600"/>
          </a:xfrm>
          <a:prstGeom prst="rect">
            <a:avLst/>
          </a:prstGeom>
          <a:solidFill>
            <a:srgbClr val="E91D63"/>
          </a:solidFill>
          <a:ln w="9525">
            <a:noFill/>
          </a:ln>
        </p:spPr>
        <p:txBody>
          <a:bodyPr lIns="91425" tIns="91425" rIns="91425" bIns="91425" anchor="ctr" anchorCtr="0"/>
          <a:p>
            <a:pPr lvl="0">
              <a:spcBef>
                <a:spcPct val="0"/>
              </a:spcBef>
              <a:buNone/>
            </a:pPr>
            <a:endParaRPr lang="en-US">
              <a:latin typeface="Calibri Light" panose="020F0302020204030204"/>
            </a:endParaRPr>
          </a:p>
        </p:txBody>
      </p:sp>
      <p:sp>
        <p:nvSpPr>
          <p:cNvPr id="12" name="Shape 12"/>
          <p:cNvSpPr txBox="1">
            <a:spLocks noGrp="1"/>
          </p:cNvSpPr>
          <p:nvPr>
            <p:ph type="ctrTitle"/>
          </p:nvPr>
        </p:nvSpPr>
        <p:spPr>
          <a:xfrm>
            <a:off x="548233" y="859067"/>
            <a:ext cx="11043199" cy="2812000"/>
          </a:xfrm>
          <a:prstGeom prst="rect">
            <a:avLst/>
          </a:prstGeom>
        </p:spPr>
        <p:txBody>
          <a:bodyPr lIns="91425" tIns="91425" rIns="91425" bIns="91425" anchor="b" anchorCtr="0"/>
          <a:lstStyle>
            <a:lvl1pPr lvl="0" algn="ctr">
              <a:spcBef>
                <a:spcPct val="0"/>
              </a:spcBef>
              <a:buClr>
                <a:schemeClr val="lt1"/>
              </a:buClr>
              <a:buSzTx/>
              <a:defRPr sz="8000">
                <a:solidFill>
                  <a:schemeClr val="lt1"/>
                </a:solidFill>
              </a:defRPr>
            </a:lvl1pPr>
            <a:lvl2pPr lvl="1" algn="ctr">
              <a:spcBef>
                <a:spcPct val="0"/>
              </a:spcBef>
              <a:buClr>
                <a:schemeClr val="lt1"/>
              </a:buClr>
              <a:buSzTx/>
              <a:defRPr sz="8000">
                <a:solidFill>
                  <a:schemeClr val="lt1"/>
                </a:solidFill>
              </a:defRPr>
            </a:lvl2pPr>
            <a:lvl3pPr lvl="2" algn="ctr">
              <a:spcBef>
                <a:spcPct val="0"/>
              </a:spcBef>
              <a:buClr>
                <a:schemeClr val="lt1"/>
              </a:buClr>
              <a:buSzTx/>
              <a:defRPr sz="8000">
                <a:solidFill>
                  <a:schemeClr val="lt1"/>
                </a:solidFill>
              </a:defRPr>
            </a:lvl3pPr>
            <a:lvl4pPr lvl="3" algn="ctr">
              <a:spcBef>
                <a:spcPct val="0"/>
              </a:spcBef>
              <a:buClr>
                <a:schemeClr val="lt1"/>
              </a:buClr>
              <a:buSzTx/>
              <a:defRPr sz="8000">
                <a:solidFill>
                  <a:schemeClr val="lt1"/>
                </a:solidFill>
              </a:defRPr>
            </a:lvl4pPr>
            <a:lvl5pPr lvl="4" algn="ctr">
              <a:spcBef>
                <a:spcPct val="0"/>
              </a:spcBef>
              <a:buClr>
                <a:schemeClr val="lt1"/>
              </a:buClr>
              <a:buSzTx/>
              <a:defRPr sz="8000">
                <a:solidFill>
                  <a:schemeClr val="lt1"/>
                </a:solidFill>
              </a:defRPr>
            </a:lvl5pPr>
            <a:lvl6pPr lvl="5" algn="ctr">
              <a:spcBef>
                <a:spcPct val="0"/>
              </a:spcBef>
              <a:buClr>
                <a:schemeClr val="lt1"/>
              </a:buClr>
              <a:buSzTx/>
              <a:defRPr sz="8000">
                <a:solidFill>
                  <a:schemeClr val="lt1"/>
                </a:solidFill>
              </a:defRPr>
            </a:lvl6pPr>
            <a:lvl7pPr lvl="6" algn="ctr">
              <a:spcBef>
                <a:spcPct val="0"/>
              </a:spcBef>
              <a:buClr>
                <a:schemeClr val="lt1"/>
              </a:buClr>
              <a:buSzTx/>
              <a:defRPr sz="8000">
                <a:solidFill>
                  <a:schemeClr val="lt1"/>
                </a:solidFill>
              </a:defRPr>
            </a:lvl7pPr>
            <a:lvl8pPr lvl="7" algn="ctr">
              <a:spcBef>
                <a:spcPct val="0"/>
              </a:spcBef>
              <a:buClr>
                <a:schemeClr val="lt1"/>
              </a:buClr>
              <a:buSzTx/>
              <a:defRPr sz="8000">
                <a:solidFill>
                  <a:schemeClr val="lt1"/>
                </a:solidFill>
              </a:defRPr>
            </a:lvl8pPr>
            <a:lvl9pPr lvl="8" algn="ctr">
              <a:spcBef>
                <a:spcPct val="0"/>
              </a:spcBef>
              <a:buClr>
                <a:schemeClr val="lt1"/>
              </a:buClr>
              <a:buSzTx/>
              <a:defRPr sz="8000">
                <a:solidFill>
                  <a:schemeClr val="lt1"/>
                </a:solidFill>
              </a:defRPr>
            </a:lvl9pPr>
          </a:lstStyle>
          <a:p>
            <a:pPr fontAlgn="auto"/>
          </a:p>
        </p:txBody>
      </p:sp>
      <p:sp>
        <p:nvSpPr>
          <p:cNvPr id="13" name="Shape 13"/>
          <p:cNvSpPr txBox="1">
            <a:spLocks noGrp="1"/>
          </p:cNvSpPr>
          <p:nvPr>
            <p:ph type="subTitle" idx="1"/>
          </p:nvPr>
        </p:nvSpPr>
        <p:spPr>
          <a:xfrm>
            <a:off x="548233" y="4531000"/>
            <a:ext cx="11043199" cy="1680799"/>
          </a:xfrm>
          <a:prstGeom prst="rect">
            <a:avLst/>
          </a:prstGeom>
        </p:spPr>
        <p:txBody>
          <a:bodyPr lIns="91425" tIns="91425" rIns="91425" bIns="91425" anchor="ctr" anchorCtr="0"/>
          <a:lstStyle>
            <a:lvl1pPr lvl="0" algn="ctr">
              <a:lnSpc>
                <a:spcPct val="100000"/>
              </a:lnSpc>
              <a:spcBef>
                <a:spcPct val="0"/>
              </a:spcBef>
              <a:spcAft>
                <a:spcPct val="0"/>
              </a:spcAft>
              <a:buSzTx/>
              <a:buFont typeface="Oswald" panose="02000503000000000000"/>
              <a:buNone/>
              <a:defRPr sz="4800">
                <a:latin typeface="Oswald" panose="02000503000000000000"/>
                <a:ea typeface="Oswald" panose="02000503000000000000"/>
                <a:cs typeface="Oswald" panose="02000503000000000000"/>
                <a:sym typeface="Oswald" panose="02000503000000000000"/>
              </a:defRPr>
            </a:lvl1pPr>
            <a:lvl2pPr lvl="1" algn="ctr">
              <a:lnSpc>
                <a:spcPct val="100000"/>
              </a:lnSpc>
              <a:spcBef>
                <a:spcPct val="0"/>
              </a:spcBef>
              <a:spcAft>
                <a:spcPct val="0"/>
              </a:spcAft>
              <a:buSzTx/>
              <a:buFont typeface="Oswald" panose="02000503000000000000"/>
              <a:buNone/>
              <a:defRPr sz="4800">
                <a:latin typeface="Oswald" panose="02000503000000000000"/>
                <a:ea typeface="Oswald" panose="02000503000000000000"/>
                <a:cs typeface="Oswald" panose="02000503000000000000"/>
                <a:sym typeface="Oswald" panose="02000503000000000000"/>
              </a:defRPr>
            </a:lvl2pPr>
            <a:lvl3pPr lvl="2" algn="ctr">
              <a:lnSpc>
                <a:spcPct val="100000"/>
              </a:lnSpc>
              <a:spcBef>
                <a:spcPct val="0"/>
              </a:spcBef>
              <a:spcAft>
                <a:spcPct val="0"/>
              </a:spcAft>
              <a:buSzTx/>
              <a:buFont typeface="Oswald" panose="02000503000000000000"/>
              <a:buNone/>
              <a:defRPr sz="4800">
                <a:latin typeface="Oswald" panose="02000503000000000000"/>
                <a:ea typeface="Oswald" panose="02000503000000000000"/>
                <a:cs typeface="Oswald" panose="02000503000000000000"/>
                <a:sym typeface="Oswald" panose="02000503000000000000"/>
              </a:defRPr>
            </a:lvl3pPr>
            <a:lvl4pPr lvl="3" algn="ctr">
              <a:lnSpc>
                <a:spcPct val="100000"/>
              </a:lnSpc>
              <a:spcBef>
                <a:spcPct val="0"/>
              </a:spcBef>
              <a:spcAft>
                <a:spcPct val="0"/>
              </a:spcAft>
              <a:buSzTx/>
              <a:buFont typeface="Oswald" panose="02000503000000000000"/>
              <a:buNone/>
              <a:defRPr sz="4800">
                <a:latin typeface="Oswald" panose="02000503000000000000"/>
                <a:ea typeface="Oswald" panose="02000503000000000000"/>
                <a:cs typeface="Oswald" panose="02000503000000000000"/>
                <a:sym typeface="Oswald" panose="02000503000000000000"/>
              </a:defRPr>
            </a:lvl4pPr>
            <a:lvl5pPr lvl="4" algn="ctr">
              <a:lnSpc>
                <a:spcPct val="100000"/>
              </a:lnSpc>
              <a:spcBef>
                <a:spcPct val="0"/>
              </a:spcBef>
              <a:spcAft>
                <a:spcPct val="0"/>
              </a:spcAft>
              <a:buSzTx/>
              <a:buFont typeface="Oswald" panose="02000503000000000000"/>
              <a:buNone/>
              <a:defRPr sz="4800">
                <a:latin typeface="Oswald" panose="02000503000000000000"/>
                <a:ea typeface="Oswald" panose="02000503000000000000"/>
                <a:cs typeface="Oswald" panose="02000503000000000000"/>
                <a:sym typeface="Oswald" panose="02000503000000000000"/>
              </a:defRPr>
            </a:lvl5pPr>
            <a:lvl6pPr lvl="5" algn="ctr">
              <a:lnSpc>
                <a:spcPct val="100000"/>
              </a:lnSpc>
              <a:spcBef>
                <a:spcPct val="0"/>
              </a:spcBef>
              <a:spcAft>
                <a:spcPct val="0"/>
              </a:spcAft>
              <a:buSzTx/>
              <a:buFont typeface="Oswald" panose="02000503000000000000"/>
              <a:buNone/>
              <a:defRPr sz="4800">
                <a:latin typeface="Oswald" panose="02000503000000000000"/>
                <a:ea typeface="Oswald" panose="02000503000000000000"/>
                <a:cs typeface="Oswald" panose="02000503000000000000"/>
                <a:sym typeface="Oswald" panose="02000503000000000000"/>
              </a:defRPr>
            </a:lvl6pPr>
            <a:lvl7pPr lvl="6" algn="ctr">
              <a:lnSpc>
                <a:spcPct val="100000"/>
              </a:lnSpc>
              <a:spcBef>
                <a:spcPct val="0"/>
              </a:spcBef>
              <a:spcAft>
                <a:spcPct val="0"/>
              </a:spcAft>
              <a:buSzTx/>
              <a:buFont typeface="Oswald" panose="02000503000000000000"/>
              <a:buNone/>
              <a:defRPr sz="4800">
                <a:latin typeface="Oswald" panose="02000503000000000000"/>
                <a:ea typeface="Oswald" panose="02000503000000000000"/>
                <a:cs typeface="Oswald" panose="02000503000000000000"/>
                <a:sym typeface="Oswald" panose="02000503000000000000"/>
              </a:defRPr>
            </a:lvl7pPr>
            <a:lvl8pPr lvl="7" algn="ctr">
              <a:lnSpc>
                <a:spcPct val="100000"/>
              </a:lnSpc>
              <a:spcBef>
                <a:spcPct val="0"/>
              </a:spcBef>
              <a:spcAft>
                <a:spcPct val="0"/>
              </a:spcAft>
              <a:buSzTx/>
              <a:buFont typeface="Oswald" panose="02000503000000000000"/>
              <a:buNone/>
              <a:defRPr sz="4800">
                <a:latin typeface="Oswald" panose="02000503000000000000"/>
                <a:ea typeface="Oswald" panose="02000503000000000000"/>
                <a:cs typeface="Oswald" panose="02000503000000000000"/>
                <a:sym typeface="Oswald" panose="02000503000000000000"/>
              </a:defRPr>
            </a:lvl8pPr>
            <a:lvl9pPr lvl="8" algn="ctr">
              <a:lnSpc>
                <a:spcPct val="100000"/>
              </a:lnSpc>
              <a:spcBef>
                <a:spcPct val="0"/>
              </a:spcBef>
              <a:spcAft>
                <a:spcPct val="0"/>
              </a:spcAft>
              <a:buSzTx/>
              <a:buFont typeface="Oswald" panose="02000503000000000000"/>
              <a:buNone/>
              <a:defRPr sz="4800">
                <a:latin typeface="Oswald" panose="02000503000000000000"/>
                <a:ea typeface="Oswald" panose="02000503000000000000"/>
                <a:cs typeface="Oswald" panose="02000503000000000000"/>
                <a:sym typeface="Oswald" panose="02000503000000000000"/>
              </a:defRPr>
            </a:lvl9pPr>
          </a:lstStyle>
          <a:p>
            <a:pPr fontAlgn="auto"/>
          </a:p>
        </p:txBody>
      </p:sp>
      <p:sp>
        <p:nvSpPr>
          <p:cNvPr id="3076" name="Shape 14"/>
          <p:cNvSpPr txBox="1">
            <a:spLocks noGrp="1"/>
          </p:cNvSpPr>
          <p:nvPr>
            <p:ph type="sldNum" idx="4"/>
          </p:nvPr>
        </p:nvSpPr>
        <p:spPr>
          <a:xfrm>
            <a:off x="8472488" y="4662488"/>
            <a:ext cx="549275" cy="393700"/>
          </a:xfrm>
          <a:prstGeom prst="rect">
            <a:avLst/>
          </a:prstGeom>
          <a:noFill/>
          <a:ln w="9525">
            <a:noFill/>
          </a:ln>
        </p:spPr>
        <p:txBody>
          <a:bodyPr lIns="91425" tIns="91425" rIns="91425" bIns="91425" anchor="ctr" anchorCtr="0">
            <a:noAutofit/>
          </a:bodyPr>
          <a:p>
            <a:pPr fontAlgn="auto">
              <a:spcBef>
                <a:spcPct val="0"/>
              </a:spcBef>
              <a:buNone/>
            </a:pPr>
            <a:fld id="{9A0DB2DC-4C9A-4742-B13C-FB6460FD3503}" type="slidenum">
              <a:rPr lang="en-GB" strike="noStrike" noProof="1">
                <a:latin typeface="Source Code Pro"/>
                <a:ea typeface="Source Code Pro"/>
                <a:cs typeface="+mn-cs"/>
              </a:rPr>
            </a:fld>
            <a:endParaRPr lang="en-GB" strike="noStrike" noProof="1"/>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FFFFFF"/>
        </a:solidFill>
        <a:effectLst/>
      </p:bgPr>
    </p:bg>
    <p:spTree>
      <p:nvGrpSpPr>
        <p:cNvPr id="1" name="Shape 19"/>
        <p:cNvGrpSpPr/>
        <p:nvPr/>
      </p:nvGrpSpPr>
      <p:grpSpPr>
        <a:xfrm>
          <a:off x="0" y="0"/>
          <a:ext cx="0" cy="0"/>
          <a:chOff x="0" y="0"/>
          <a:chExt cx="0" cy="0"/>
        </a:xfrm>
      </p:grpSpPr>
      <p:cxnSp>
        <p:nvCxnSpPr>
          <p:cNvPr id="4098" name="Shape 20"/>
          <p:cNvCxnSpPr/>
          <p:nvPr/>
        </p:nvCxnSpPr>
        <p:spPr>
          <a:xfrm>
            <a:off x="571500" y="1700213"/>
            <a:ext cx="819150" cy="0"/>
          </a:xfrm>
          <a:prstGeom prst="straightConnector1">
            <a:avLst/>
          </a:prstGeom>
          <a:ln w="19050" cap="flat" cmpd="sng">
            <a:solidFill>
              <a:srgbClr val="424242"/>
            </a:solidFill>
            <a:prstDash val="lgDash"/>
            <a:round/>
            <a:headEnd type="none" w="med" len="med"/>
            <a:tailEnd type="none" w="med" len="med"/>
          </a:ln>
        </p:spPr>
      </p:cxnSp>
      <p:sp>
        <p:nvSpPr>
          <p:cNvPr id="21" name="Shape 21"/>
          <p:cNvSpPr txBox="1">
            <a:spLocks noGrp="1"/>
          </p:cNvSpPr>
          <p:nvPr>
            <p:ph type="title"/>
          </p:nvPr>
        </p:nvSpPr>
        <p:spPr>
          <a:xfrm>
            <a:off x="311700" y="372500"/>
            <a:ext cx="8520599" cy="733499"/>
          </a:xfrm>
          <a:prstGeom prst="rect">
            <a:avLst/>
          </a:prstGeom>
        </p:spPr>
        <p:txBody>
          <a:bodyPr lIns="91425" tIns="91425" rIns="91425" bIns="91425" anchor="b" anchorCtr="0"/>
          <a:lstStyle>
            <a:lvl1pPr lvl="0">
              <a:spcBef>
                <a:spcPct val="0"/>
              </a:spcBef>
              <a:defRPr/>
            </a:lvl1pPr>
            <a:lvl2pPr lvl="1">
              <a:spcBef>
                <a:spcPct val="0"/>
              </a:spcBef>
              <a:defRPr/>
            </a:lvl2pPr>
            <a:lvl3pPr lvl="2">
              <a:spcBef>
                <a:spcPct val="0"/>
              </a:spcBef>
              <a:defRPr/>
            </a:lvl3pPr>
            <a:lvl4pPr lvl="3">
              <a:spcBef>
                <a:spcPct val="0"/>
              </a:spcBef>
              <a:defRPr/>
            </a:lvl4pPr>
            <a:lvl5pPr lvl="4">
              <a:spcBef>
                <a:spcPct val="0"/>
              </a:spcBef>
              <a:defRPr/>
            </a:lvl5pPr>
            <a:lvl6pPr lvl="5">
              <a:spcBef>
                <a:spcPct val="0"/>
              </a:spcBef>
              <a:defRPr/>
            </a:lvl6pPr>
            <a:lvl7pPr lvl="6">
              <a:spcBef>
                <a:spcPct val="0"/>
              </a:spcBef>
              <a:defRPr/>
            </a:lvl7pPr>
            <a:lvl8pPr lvl="7">
              <a:spcBef>
                <a:spcPct val="0"/>
              </a:spcBef>
              <a:defRPr/>
            </a:lvl8pPr>
            <a:lvl9pPr lvl="8">
              <a:spcBef>
                <a:spcPct val="0"/>
              </a:spcBef>
              <a:defRPr/>
            </a:lvl9pPr>
          </a:lstStyle>
          <a:p>
            <a:pPr fontAlgn="auto"/>
          </a:p>
        </p:txBody>
      </p:sp>
      <p:sp>
        <p:nvSpPr>
          <p:cNvPr id="22" name="Shape 22"/>
          <p:cNvSpPr txBox="1">
            <a:spLocks noGrp="1"/>
          </p:cNvSpPr>
          <p:nvPr>
            <p:ph type="body" idx="1"/>
          </p:nvPr>
        </p:nvSpPr>
        <p:spPr>
          <a:xfrm>
            <a:off x="311700" y="1468825"/>
            <a:ext cx="8520599" cy="3099900"/>
          </a:xfrm>
          <a:prstGeom prst="rect">
            <a:avLst/>
          </a:prstGeom>
        </p:spPr>
        <p:txBody>
          <a:bodyPr lIns="91425" tIns="91425" rIns="91425" bIns="91425" anchor="t" anchorCtr="0"/>
          <a:lstStyle>
            <a:lvl1pPr lvl="0">
              <a:spcBef>
                <a:spcPct val="0"/>
              </a:spcBef>
              <a:defRPr/>
            </a:lvl1pPr>
            <a:lvl2pPr lvl="1">
              <a:spcBef>
                <a:spcPct val="0"/>
              </a:spcBef>
              <a:defRPr/>
            </a:lvl2pPr>
            <a:lvl3pPr lvl="2">
              <a:spcBef>
                <a:spcPct val="0"/>
              </a:spcBef>
              <a:defRPr/>
            </a:lvl3pPr>
            <a:lvl4pPr lvl="3">
              <a:spcBef>
                <a:spcPct val="0"/>
              </a:spcBef>
              <a:defRPr/>
            </a:lvl4pPr>
            <a:lvl5pPr lvl="4">
              <a:spcBef>
                <a:spcPct val="0"/>
              </a:spcBef>
              <a:defRPr/>
            </a:lvl5pPr>
            <a:lvl6pPr lvl="5">
              <a:spcBef>
                <a:spcPct val="0"/>
              </a:spcBef>
              <a:defRPr/>
            </a:lvl6pPr>
            <a:lvl7pPr lvl="6">
              <a:spcBef>
                <a:spcPct val="0"/>
              </a:spcBef>
              <a:defRPr/>
            </a:lvl7pPr>
            <a:lvl8pPr lvl="7">
              <a:spcBef>
                <a:spcPct val="0"/>
              </a:spcBef>
              <a:defRPr/>
            </a:lvl8pPr>
            <a:lvl9pPr lvl="8">
              <a:spcBef>
                <a:spcPct val="0"/>
              </a:spcBef>
              <a:defRPr/>
            </a:lvl9pPr>
          </a:lstStyle>
          <a:p>
            <a:pPr fontAlgn="auto"/>
          </a:p>
        </p:txBody>
      </p:sp>
      <p:sp>
        <p:nvSpPr>
          <p:cNvPr id="4099" name="Shape 23"/>
          <p:cNvSpPr txBox="1">
            <a:spLocks noGrp="1"/>
          </p:cNvSpPr>
          <p:nvPr>
            <p:ph type="sldNum" idx="4"/>
          </p:nvPr>
        </p:nvSpPr>
        <p:spPr>
          <a:xfrm>
            <a:off x="8472488" y="4662488"/>
            <a:ext cx="549275" cy="393700"/>
          </a:xfrm>
          <a:prstGeom prst="rect">
            <a:avLst/>
          </a:prstGeom>
          <a:noFill/>
          <a:ln w="9525">
            <a:noFill/>
          </a:ln>
        </p:spPr>
        <p:txBody>
          <a:bodyPr lIns="91425" tIns="91425" rIns="91425" bIns="91425" anchor="ctr" anchorCtr="0">
            <a:noAutofit/>
          </a:bodyPr>
          <a:p>
            <a:pPr fontAlgn="auto">
              <a:spcBef>
                <a:spcPct val="0"/>
              </a:spcBef>
              <a:buNone/>
            </a:pPr>
            <a:fld id="{9A0DB2DC-4C9A-4742-B13C-FB6460FD3503}" type="slidenum">
              <a:rPr lang="en-GB" strike="noStrike" noProof="1">
                <a:latin typeface="Source Code Pro"/>
                <a:ea typeface="Source Code Pro"/>
                <a:cs typeface="+mn-cs"/>
              </a:rPr>
            </a:fld>
            <a:endParaRPr lang="en-GB" strike="noStrike" noProof="1"/>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bg>
      <p:bgPr>
        <a:solidFill>
          <a:srgbClr val="FFFFFF"/>
        </a:solidFill>
        <a:effectLst/>
      </p:bgPr>
    </p:bg>
    <p:spTree>
      <p:nvGrpSpPr>
        <p:cNvPr id="1" name="Shape 24"/>
        <p:cNvGrpSpPr/>
        <p:nvPr/>
      </p:nvGrpSpPr>
      <p:grpSpPr>
        <a:xfrm>
          <a:off x="0" y="0"/>
          <a:ext cx="0" cy="0"/>
          <a:chOff x="0" y="0"/>
          <a:chExt cx="0" cy="0"/>
        </a:xfrm>
      </p:grpSpPr>
      <p:cxnSp>
        <p:nvCxnSpPr>
          <p:cNvPr id="5122" name="Shape 25"/>
          <p:cNvCxnSpPr/>
          <p:nvPr/>
        </p:nvCxnSpPr>
        <p:spPr>
          <a:xfrm>
            <a:off x="571500" y="1700213"/>
            <a:ext cx="819150" cy="0"/>
          </a:xfrm>
          <a:prstGeom prst="straightConnector1">
            <a:avLst/>
          </a:prstGeom>
          <a:ln w="19050" cap="flat" cmpd="sng">
            <a:solidFill>
              <a:srgbClr val="424242"/>
            </a:solidFill>
            <a:prstDash val="lgDash"/>
            <a:round/>
            <a:headEnd type="none" w="med" len="med"/>
            <a:tailEnd type="none" w="med" len="med"/>
          </a:ln>
        </p:spPr>
      </p:cxnSp>
      <p:sp>
        <p:nvSpPr>
          <p:cNvPr id="26" name="Shape 26"/>
          <p:cNvSpPr txBox="1">
            <a:spLocks noGrp="1"/>
          </p:cNvSpPr>
          <p:nvPr>
            <p:ph type="title"/>
          </p:nvPr>
        </p:nvSpPr>
        <p:spPr>
          <a:xfrm>
            <a:off x="311700" y="372500"/>
            <a:ext cx="8520599" cy="733499"/>
          </a:xfrm>
          <a:prstGeom prst="rect">
            <a:avLst/>
          </a:prstGeom>
        </p:spPr>
        <p:txBody>
          <a:bodyPr lIns="91425" tIns="91425" rIns="91425" bIns="91425" anchor="b" anchorCtr="0"/>
          <a:lstStyle>
            <a:lvl1pPr lvl="0">
              <a:spcBef>
                <a:spcPct val="0"/>
              </a:spcBef>
              <a:defRPr/>
            </a:lvl1pPr>
            <a:lvl2pPr lvl="1">
              <a:spcBef>
                <a:spcPct val="0"/>
              </a:spcBef>
              <a:defRPr/>
            </a:lvl2pPr>
            <a:lvl3pPr lvl="2">
              <a:spcBef>
                <a:spcPct val="0"/>
              </a:spcBef>
              <a:defRPr/>
            </a:lvl3pPr>
            <a:lvl4pPr lvl="3">
              <a:spcBef>
                <a:spcPct val="0"/>
              </a:spcBef>
              <a:defRPr/>
            </a:lvl4pPr>
            <a:lvl5pPr lvl="4">
              <a:spcBef>
                <a:spcPct val="0"/>
              </a:spcBef>
              <a:defRPr/>
            </a:lvl5pPr>
            <a:lvl6pPr lvl="5">
              <a:spcBef>
                <a:spcPct val="0"/>
              </a:spcBef>
              <a:defRPr/>
            </a:lvl6pPr>
            <a:lvl7pPr lvl="6">
              <a:spcBef>
                <a:spcPct val="0"/>
              </a:spcBef>
              <a:defRPr/>
            </a:lvl7pPr>
            <a:lvl8pPr lvl="7">
              <a:spcBef>
                <a:spcPct val="0"/>
              </a:spcBef>
              <a:defRPr/>
            </a:lvl8pPr>
            <a:lvl9pPr lvl="8">
              <a:spcBef>
                <a:spcPct val="0"/>
              </a:spcBef>
              <a:defRPr/>
            </a:lvl9pPr>
          </a:lstStyle>
          <a:p>
            <a:pPr fontAlgn="auto"/>
          </a:p>
        </p:txBody>
      </p:sp>
      <p:sp>
        <p:nvSpPr>
          <p:cNvPr id="27" name="Shape 27"/>
          <p:cNvSpPr txBox="1">
            <a:spLocks noGrp="1"/>
          </p:cNvSpPr>
          <p:nvPr>
            <p:ph type="body" idx="1"/>
          </p:nvPr>
        </p:nvSpPr>
        <p:spPr>
          <a:xfrm>
            <a:off x="415600" y="1958433"/>
            <a:ext cx="5333198" cy="4133200"/>
          </a:xfrm>
          <a:prstGeom prst="rect">
            <a:avLst/>
          </a:prstGeom>
        </p:spPr>
        <p:txBody>
          <a:bodyPr lIns="91425" tIns="91425" rIns="91425" bIns="91425" anchor="t" anchorCtr="0"/>
          <a:lstStyle>
            <a:lvl1pPr lvl="0">
              <a:spcBef>
                <a:spcPct val="0"/>
              </a:spcBef>
              <a:buSzTx/>
              <a:defRPr sz="1865"/>
            </a:lvl1pPr>
            <a:lvl2pPr lvl="1">
              <a:spcBef>
                <a:spcPct val="0"/>
              </a:spcBef>
              <a:buSzTx/>
              <a:defRPr sz="1600"/>
            </a:lvl2pPr>
            <a:lvl3pPr lvl="2">
              <a:spcBef>
                <a:spcPct val="0"/>
              </a:spcBef>
              <a:buSzTx/>
              <a:defRPr sz="1600"/>
            </a:lvl3pPr>
            <a:lvl4pPr lvl="3">
              <a:spcBef>
                <a:spcPct val="0"/>
              </a:spcBef>
              <a:buSzTx/>
              <a:defRPr sz="1600"/>
            </a:lvl4pPr>
            <a:lvl5pPr lvl="4">
              <a:spcBef>
                <a:spcPct val="0"/>
              </a:spcBef>
              <a:buSzTx/>
              <a:defRPr sz="1600"/>
            </a:lvl5pPr>
            <a:lvl6pPr lvl="5">
              <a:spcBef>
                <a:spcPct val="0"/>
              </a:spcBef>
              <a:buSzTx/>
              <a:defRPr sz="1600"/>
            </a:lvl6pPr>
            <a:lvl7pPr lvl="6">
              <a:spcBef>
                <a:spcPct val="0"/>
              </a:spcBef>
              <a:buSzTx/>
              <a:defRPr sz="1600"/>
            </a:lvl7pPr>
            <a:lvl8pPr lvl="7">
              <a:spcBef>
                <a:spcPct val="0"/>
              </a:spcBef>
              <a:buSzTx/>
              <a:defRPr sz="1600"/>
            </a:lvl8pPr>
            <a:lvl9pPr lvl="8">
              <a:spcBef>
                <a:spcPct val="0"/>
              </a:spcBef>
              <a:buSzTx/>
              <a:defRPr sz="1600"/>
            </a:lvl9pPr>
          </a:lstStyle>
          <a:p>
            <a:pPr fontAlgn="auto"/>
          </a:p>
        </p:txBody>
      </p:sp>
      <p:sp>
        <p:nvSpPr>
          <p:cNvPr id="28" name="Shape 28"/>
          <p:cNvSpPr txBox="1">
            <a:spLocks noGrp="1"/>
          </p:cNvSpPr>
          <p:nvPr>
            <p:ph type="body" idx="2"/>
          </p:nvPr>
        </p:nvSpPr>
        <p:spPr>
          <a:xfrm>
            <a:off x="6443201" y="1958433"/>
            <a:ext cx="5333198" cy="4133200"/>
          </a:xfrm>
          <a:prstGeom prst="rect">
            <a:avLst/>
          </a:prstGeom>
        </p:spPr>
        <p:txBody>
          <a:bodyPr lIns="91425" tIns="91425" rIns="91425" bIns="91425" anchor="t" anchorCtr="0"/>
          <a:lstStyle>
            <a:lvl1pPr lvl="0">
              <a:spcBef>
                <a:spcPct val="0"/>
              </a:spcBef>
              <a:buSzTx/>
              <a:defRPr sz="1865"/>
            </a:lvl1pPr>
            <a:lvl2pPr lvl="1">
              <a:spcBef>
                <a:spcPct val="0"/>
              </a:spcBef>
              <a:buSzTx/>
              <a:defRPr sz="1600"/>
            </a:lvl2pPr>
            <a:lvl3pPr lvl="2">
              <a:spcBef>
                <a:spcPct val="0"/>
              </a:spcBef>
              <a:buSzTx/>
              <a:defRPr sz="1600"/>
            </a:lvl3pPr>
            <a:lvl4pPr lvl="3">
              <a:spcBef>
                <a:spcPct val="0"/>
              </a:spcBef>
              <a:buSzTx/>
              <a:defRPr sz="1600"/>
            </a:lvl4pPr>
            <a:lvl5pPr lvl="4">
              <a:spcBef>
                <a:spcPct val="0"/>
              </a:spcBef>
              <a:buSzTx/>
              <a:defRPr sz="1600"/>
            </a:lvl5pPr>
            <a:lvl6pPr lvl="5">
              <a:spcBef>
                <a:spcPct val="0"/>
              </a:spcBef>
              <a:buSzTx/>
              <a:defRPr sz="1600"/>
            </a:lvl6pPr>
            <a:lvl7pPr lvl="6">
              <a:spcBef>
                <a:spcPct val="0"/>
              </a:spcBef>
              <a:buSzTx/>
              <a:defRPr sz="1600"/>
            </a:lvl7pPr>
            <a:lvl8pPr lvl="7">
              <a:spcBef>
                <a:spcPct val="0"/>
              </a:spcBef>
              <a:buSzTx/>
              <a:defRPr sz="1600"/>
            </a:lvl8pPr>
            <a:lvl9pPr lvl="8">
              <a:spcBef>
                <a:spcPct val="0"/>
              </a:spcBef>
              <a:buSzTx/>
              <a:defRPr sz="1600"/>
            </a:lvl9pPr>
          </a:lstStyle>
          <a:p>
            <a:pPr fontAlgn="auto"/>
          </a:p>
        </p:txBody>
      </p:sp>
      <p:sp>
        <p:nvSpPr>
          <p:cNvPr id="5123" name="Shape 29"/>
          <p:cNvSpPr txBox="1">
            <a:spLocks noGrp="1"/>
          </p:cNvSpPr>
          <p:nvPr>
            <p:ph type="sldNum" idx="4"/>
          </p:nvPr>
        </p:nvSpPr>
        <p:spPr>
          <a:xfrm>
            <a:off x="8472488" y="4662488"/>
            <a:ext cx="549275" cy="393700"/>
          </a:xfrm>
          <a:prstGeom prst="rect">
            <a:avLst/>
          </a:prstGeom>
          <a:noFill/>
          <a:ln w="9525">
            <a:noFill/>
          </a:ln>
        </p:spPr>
        <p:txBody>
          <a:bodyPr lIns="91425" tIns="91425" rIns="91425" bIns="91425" anchor="ctr" anchorCtr="0">
            <a:noAutofit/>
          </a:bodyPr>
          <a:p>
            <a:pPr fontAlgn="auto">
              <a:spcBef>
                <a:spcPct val="0"/>
              </a:spcBef>
              <a:buNone/>
            </a:pPr>
            <a:fld id="{9A0DB2DC-4C9A-4742-B13C-FB6460FD3503}" type="slidenum">
              <a:rPr lang="en-GB" strike="noStrike" noProof="1">
                <a:latin typeface="Source Code Pro"/>
                <a:ea typeface="Source Code Pro"/>
                <a:cs typeface="+mn-cs"/>
              </a:rPr>
            </a:fld>
            <a:endParaRPr lang="en-GB" strike="noStrike" noProof="1"/>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One column text">
    <p:bg>
      <p:bgPr>
        <a:solidFill>
          <a:srgbClr val="FFFFFF"/>
        </a:solidFill>
        <a:effectLst/>
      </p:bgPr>
    </p:bg>
    <p:spTree>
      <p:nvGrpSpPr>
        <p:cNvPr id="1" name="Shape 33"/>
        <p:cNvGrpSpPr/>
        <p:nvPr/>
      </p:nvGrpSpPr>
      <p:grpSpPr>
        <a:xfrm>
          <a:off x="0" y="0"/>
          <a:ext cx="0" cy="0"/>
          <a:chOff x="0" y="0"/>
          <a:chExt cx="0" cy="0"/>
        </a:xfrm>
      </p:grpSpPr>
      <p:cxnSp>
        <p:nvCxnSpPr>
          <p:cNvPr id="6146" name="Shape 34"/>
          <p:cNvCxnSpPr/>
          <p:nvPr/>
        </p:nvCxnSpPr>
        <p:spPr>
          <a:xfrm>
            <a:off x="558800" y="1943100"/>
            <a:ext cx="819150" cy="0"/>
          </a:xfrm>
          <a:prstGeom prst="straightConnector1">
            <a:avLst/>
          </a:prstGeom>
          <a:ln w="19050" cap="flat" cmpd="sng">
            <a:solidFill>
              <a:srgbClr val="424242"/>
            </a:solidFill>
            <a:prstDash val="lgDash"/>
            <a:round/>
            <a:headEnd type="none" w="med" len="med"/>
            <a:tailEnd type="none" w="med" len="med"/>
          </a:ln>
        </p:spPr>
      </p:cxnSp>
      <p:sp>
        <p:nvSpPr>
          <p:cNvPr id="35" name="Shape 35"/>
          <p:cNvSpPr txBox="1">
            <a:spLocks noGrp="1"/>
          </p:cNvSpPr>
          <p:nvPr>
            <p:ph type="title"/>
          </p:nvPr>
        </p:nvSpPr>
        <p:spPr>
          <a:xfrm>
            <a:off x="415600" y="842400"/>
            <a:ext cx="3743999" cy="1007599"/>
          </a:xfrm>
          <a:prstGeom prst="rect">
            <a:avLst/>
          </a:prstGeom>
        </p:spPr>
        <p:txBody>
          <a:bodyPr lIns="91425" tIns="91425" rIns="91425" bIns="91425" anchor="b" anchorCtr="0"/>
          <a:lstStyle>
            <a:lvl1pPr lvl="0">
              <a:spcBef>
                <a:spcPct val="0"/>
              </a:spcBef>
              <a:buSzTx/>
              <a:defRPr sz="3200"/>
            </a:lvl1pPr>
            <a:lvl2pPr lvl="1">
              <a:spcBef>
                <a:spcPct val="0"/>
              </a:spcBef>
              <a:buSzTx/>
              <a:defRPr sz="3200"/>
            </a:lvl2pPr>
            <a:lvl3pPr lvl="2">
              <a:spcBef>
                <a:spcPct val="0"/>
              </a:spcBef>
              <a:buSzTx/>
              <a:defRPr sz="3200"/>
            </a:lvl3pPr>
            <a:lvl4pPr lvl="3">
              <a:spcBef>
                <a:spcPct val="0"/>
              </a:spcBef>
              <a:buSzTx/>
              <a:defRPr sz="3200"/>
            </a:lvl4pPr>
            <a:lvl5pPr lvl="4">
              <a:spcBef>
                <a:spcPct val="0"/>
              </a:spcBef>
              <a:buSzTx/>
              <a:defRPr sz="3200"/>
            </a:lvl5pPr>
            <a:lvl6pPr lvl="5">
              <a:spcBef>
                <a:spcPct val="0"/>
              </a:spcBef>
              <a:buSzTx/>
              <a:defRPr sz="3200"/>
            </a:lvl6pPr>
            <a:lvl7pPr lvl="6">
              <a:spcBef>
                <a:spcPct val="0"/>
              </a:spcBef>
              <a:buSzTx/>
              <a:defRPr sz="3200"/>
            </a:lvl7pPr>
            <a:lvl8pPr lvl="7">
              <a:spcBef>
                <a:spcPct val="0"/>
              </a:spcBef>
              <a:buSzTx/>
              <a:defRPr sz="3200"/>
            </a:lvl8pPr>
            <a:lvl9pPr lvl="8">
              <a:spcBef>
                <a:spcPct val="0"/>
              </a:spcBef>
              <a:buSzTx/>
              <a:defRPr sz="3200"/>
            </a:lvl9pPr>
          </a:lstStyle>
          <a:p>
            <a:pPr fontAlgn="auto"/>
          </a:p>
        </p:txBody>
      </p:sp>
      <p:sp>
        <p:nvSpPr>
          <p:cNvPr id="36" name="Shape 36"/>
          <p:cNvSpPr txBox="1">
            <a:spLocks noGrp="1"/>
          </p:cNvSpPr>
          <p:nvPr>
            <p:ph type="body" idx="1"/>
          </p:nvPr>
        </p:nvSpPr>
        <p:spPr>
          <a:xfrm>
            <a:off x="415600" y="2157604"/>
            <a:ext cx="3743999" cy="3934400"/>
          </a:xfrm>
          <a:prstGeom prst="rect">
            <a:avLst/>
          </a:prstGeom>
        </p:spPr>
        <p:txBody>
          <a:bodyPr lIns="91425" tIns="91425" rIns="91425" bIns="91425" anchor="t" anchorCtr="0"/>
          <a:lstStyle>
            <a:lvl1pPr lvl="0">
              <a:spcBef>
                <a:spcPct val="0"/>
              </a:spcBef>
              <a:buSzTx/>
              <a:defRPr sz="1600"/>
            </a:lvl1pPr>
            <a:lvl2pPr lvl="1">
              <a:spcBef>
                <a:spcPct val="0"/>
              </a:spcBef>
              <a:buSzTx/>
              <a:defRPr sz="1600"/>
            </a:lvl2pPr>
            <a:lvl3pPr lvl="2">
              <a:spcBef>
                <a:spcPct val="0"/>
              </a:spcBef>
              <a:buSzTx/>
              <a:defRPr sz="1600"/>
            </a:lvl3pPr>
            <a:lvl4pPr lvl="3">
              <a:spcBef>
                <a:spcPct val="0"/>
              </a:spcBef>
              <a:buSzTx/>
              <a:defRPr sz="1600"/>
            </a:lvl4pPr>
            <a:lvl5pPr lvl="4">
              <a:spcBef>
                <a:spcPct val="0"/>
              </a:spcBef>
              <a:buSzTx/>
              <a:defRPr sz="1600"/>
            </a:lvl5pPr>
            <a:lvl6pPr lvl="5">
              <a:spcBef>
                <a:spcPct val="0"/>
              </a:spcBef>
              <a:buSzTx/>
              <a:defRPr sz="1600"/>
            </a:lvl6pPr>
            <a:lvl7pPr lvl="6">
              <a:spcBef>
                <a:spcPct val="0"/>
              </a:spcBef>
              <a:buSzTx/>
              <a:defRPr sz="1600"/>
            </a:lvl7pPr>
            <a:lvl8pPr lvl="7">
              <a:spcBef>
                <a:spcPct val="0"/>
              </a:spcBef>
              <a:buSzTx/>
              <a:defRPr sz="1600"/>
            </a:lvl8pPr>
            <a:lvl9pPr lvl="8">
              <a:spcBef>
                <a:spcPct val="0"/>
              </a:spcBef>
              <a:buSzTx/>
              <a:defRPr sz="1600"/>
            </a:lvl9pPr>
          </a:lstStyle>
          <a:p>
            <a:pPr fontAlgn="auto"/>
          </a:p>
        </p:txBody>
      </p:sp>
      <p:sp>
        <p:nvSpPr>
          <p:cNvPr id="6147" name="Shape 37"/>
          <p:cNvSpPr txBox="1">
            <a:spLocks noGrp="1"/>
          </p:cNvSpPr>
          <p:nvPr>
            <p:ph type="sldNum" idx="4"/>
          </p:nvPr>
        </p:nvSpPr>
        <p:spPr>
          <a:xfrm>
            <a:off x="8472488" y="4662488"/>
            <a:ext cx="549275" cy="393700"/>
          </a:xfrm>
          <a:prstGeom prst="rect">
            <a:avLst/>
          </a:prstGeom>
          <a:noFill/>
          <a:ln w="9525">
            <a:noFill/>
          </a:ln>
        </p:spPr>
        <p:txBody>
          <a:bodyPr lIns="91425" tIns="91425" rIns="91425" bIns="91425" anchor="ctr" anchorCtr="0">
            <a:noAutofit/>
          </a:bodyPr>
          <a:p>
            <a:pPr fontAlgn="auto">
              <a:spcBef>
                <a:spcPct val="0"/>
              </a:spcBef>
              <a:buNone/>
            </a:pPr>
            <a:fld id="{9A0DB2DC-4C9A-4742-B13C-FB6460FD3503}" type="slidenum">
              <a:rPr lang="en-GB" strike="noStrike" noProof="1">
                <a:latin typeface="Source Code Pro"/>
                <a:ea typeface="Source Code Pro"/>
                <a:cs typeface="+mn-cs"/>
              </a:rPr>
            </a:fld>
            <a:endParaRPr lang="en-GB" strike="noStrike" noProof="1"/>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ain point">
    <p:bg>
      <p:bgPr>
        <a:solidFill>
          <a:srgbClr val="999999"/>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53667" y="705200"/>
            <a:ext cx="7570799" cy="5447599"/>
          </a:xfrm>
          <a:prstGeom prst="rect">
            <a:avLst/>
          </a:prstGeom>
        </p:spPr>
        <p:txBody>
          <a:bodyPr lIns="91425" tIns="91425" rIns="91425" bIns="91425" anchor="ctr" anchorCtr="0"/>
          <a:lstStyle>
            <a:lvl1pPr lvl="0">
              <a:spcBef>
                <a:spcPct val="0"/>
              </a:spcBef>
              <a:buClr>
                <a:schemeClr val="lt1"/>
              </a:buClr>
              <a:buSzTx/>
              <a:defRPr sz="7200">
                <a:solidFill>
                  <a:schemeClr val="lt1"/>
                </a:solidFill>
              </a:defRPr>
            </a:lvl1pPr>
            <a:lvl2pPr lvl="1">
              <a:spcBef>
                <a:spcPct val="0"/>
              </a:spcBef>
              <a:buClr>
                <a:schemeClr val="lt1"/>
              </a:buClr>
              <a:buSzTx/>
              <a:defRPr sz="7200">
                <a:solidFill>
                  <a:schemeClr val="lt1"/>
                </a:solidFill>
              </a:defRPr>
            </a:lvl2pPr>
            <a:lvl3pPr lvl="2">
              <a:spcBef>
                <a:spcPct val="0"/>
              </a:spcBef>
              <a:buClr>
                <a:schemeClr val="lt1"/>
              </a:buClr>
              <a:buSzTx/>
              <a:defRPr sz="7200">
                <a:solidFill>
                  <a:schemeClr val="lt1"/>
                </a:solidFill>
              </a:defRPr>
            </a:lvl3pPr>
            <a:lvl4pPr lvl="3">
              <a:spcBef>
                <a:spcPct val="0"/>
              </a:spcBef>
              <a:buClr>
                <a:schemeClr val="lt1"/>
              </a:buClr>
              <a:buSzTx/>
              <a:defRPr sz="7200">
                <a:solidFill>
                  <a:schemeClr val="lt1"/>
                </a:solidFill>
              </a:defRPr>
            </a:lvl4pPr>
            <a:lvl5pPr lvl="4">
              <a:spcBef>
                <a:spcPct val="0"/>
              </a:spcBef>
              <a:buClr>
                <a:schemeClr val="lt1"/>
              </a:buClr>
              <a:buSzTx/>
              <a:defRPr sz="7200">
                <a:solidFill>
                  <a:schemeClr val="lt1"/>
                </a:solidFill>
              </a:defRPr>
            </a:lvl5pPr>
            <a:lvl6pPr lvl="5">
              <a:spcBef>
                <a:spcPct val="0"/>
              </a:spcBef>
              <a:buClr>
                <a:schemeClr val="lt1"/>
              </a:buClr>
              <a:buSzTx/>
              <a:defRPr sz="7200">
                <a:solidFill>
                  <a:schemeClr val="lt1"/>
                </a:solidFill>
              </a:defRPr>
            </a:lvl6pPr>
            <a:lvl7pPr lvl="6">
              <a:spcBef>
                <a:spcPct val="0"/>
              </a:spcBef>
              <a:buClr>
                <a:schemeClr val="lt1"/>
              </a:buClr>
              <a:buSzTx/>
              <a:defRPr sz="7200">
                <a:solidFill>
                  <a:schemeClr val="lt1"/>
                </a:solidFill>
              </a:defRPr>
            </a:lvl7pPr>
            <a:lvl8pPr lvl="7">
              <a:spcBef>
                <a:spcPct val="0"/>
              </a:spcBef>
              <a:buClr>
                <a:schemeClr val="lt1"/>
              </a:buClr>
              <a:buSzTx/>
              <a:defRPr sz="7200">
                <a:solidFill>
                  <a:schemeClr val="lt1"/>
                </a:solidFill>
              </a:defRPr>
            </a:lvl8pPr>
            <a:lvl9pPr lvl="8">
              <a:spcBef>
                <a:spcPct val="0"/>
              </a:spcBef>
              <a:buClr>
                <a:schemeClr val="lt1"/>
              </a:buClr>
              <a:buSzTx/>
              <a:defRPr sz="7200">
                <a:solidFill>
                  <a:schemeClr val="lt1"/>
                </a:solidFill>
              </a:defRPr>
            </a:lvl9pPr>
          </a:lstStyle>
          <a:p>
            <a:pPr fontAlgn="auto"/>
          </a:p>
        </p:txBody>
      </p:sp>
      <p:sp>
        <p:nvSpPr>
          <p:cNvPr id="7170" name="Shape 40"/>
          <p:cNvSpPr txBox="1">
            <a:spLocks noGrp="1"/>
          </p:cNvSpPr>
          <p:nvPr>
            <p:ph type="sldNum" idx="4"/>
          </p:nvPr>
        </p:nvSpPr>
        <p:spPr>
          <a:xfrm>
            <a:off x="8472488" y="4662488"/>
            <a:ext cx="549275" cy="393700"/>
          </a:xfrm>
          <a:prstGeom prst="rect">
            <a:avLst/>
          </a:prstGeom>
          <a:noFill/>
          <a:ln w="9525">
            <a:noFill/>
          </a:ln>
        </p:spPr>
        <p:txBody>
          <a:bodyPr lIns="91425" tIns="91425" rIns="91425" bIns="91425" anchor="ctr" anchorCtr="0">
            <a:noAutofit/>
          </a:bodyPr>
          <a:p>
            <a:pPr fontAlgn="auto">
              <a:spcBef>
                <a:spcPct val="0"/>
              </a:spcBef>
              <a:buNone/>
            </a:pPr>
            <a:fld id="{9A0DB2DC-4C9A-4742-B13C-FB6460FD3503}" type="slidenum">
              <a:rPr lang="en-GB" strike="noStrike" noProof="1">
                <a:solidFill>
                  <a:srgbClr val="FFFFFF"/>
                </a:solidFill>
                <a:latin typeface="Source Code Pro"/>
                <a:ea typeface="Source Code Pro"/>
                <a:cs typeface="+mn-cs"/>
              </a:rPr>
            </a:fld>
            <a:endParaRPr lang="en-GB" strike="noStrike" noProof="1">
              <a:solidFill>
                <a:srgbClr val="FFFFFF"/>
              </a:solidFill>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15600" y="5640767"/>
            <a:ext cx="7998400" cy="806800"/>
          </a:xfrm>
          <a:prstGeom prst="rect">
            <a:avLst/>
          </a:prstGeom>
        </p:spPr>
        <p:txBody>
          <a:bodyPr lIns="91425" tIns="91425" rIns="91425" bIns="91425" anchor="ctr" anchorCtr="0"/>
          <a:lstStyle>
            <a:lvl1pPr lvl="0">
              <a:lnSpc>
                <a:spcPct val="100000"/>
              </a:lnSpc>
              <a:spcBef>
                <a:spcPct val="0"/>
              </a:spcBef>
              <a:spcAft>
                <a:spcPct val="0"/>
              </a:spcAft>
              <a:buSzTx/>
              <a:buFont typeface="Oswald" panose="02000503000000000000"/>
              <a:buNone/>
              <a:defRPr sz="2800">
                <a:latin typeface="Oswald" panose="02000503000000000000"/>
                <a:ea typeface="Oswald" panose="02000503000000000000"/>
                <a:cs typeface="Oswald" panose="02000503000000000000"/>
                <a:sym typeface="Oswald" panose="02000503000000000000"/>
              </a:defRPr>
            </a:lvl1pPr>
          </a:lstStyle>
          <a:p>
            <a:pPr fontAlgn="auto"/>
          </a:p>
        </p:txBody>
      </p:sp>
      <p:sp>
        <p:nvSpPr>
          <p:cNvPr id="2" name="Slide Number Placeholder 1"/>
          <p:cNvSpPr>
            <a:spLocks noGrp="1"/>
          </p:cNvSpPr>
          <p:nvPr>
            <p:ph type="sldNum" idx="10"/>
          </p:nvPr>
        </p:nvSpPr>
        <p:spPr/>
        <p:txBody>
          <a:bodyPr/>
          <a:p>
            <a:pPr lvl="0" fontAlgn="auto" latinLnBrk="0">
              <a:spcBef>
                <a:spcPct val="0"/>
              </a:spcBef>
              <a:buNone/>
            </a:pPr>
            <a:fld id="{9A0DB2DC-4C9A-4742-B13C-FB6460FD3503}" type="slidenum">
              <a:rPr lang="en-GB" strike="noStrike" noProof="1">
                <a:latin typeface="Source Code Pro"/>
                <a:ea typeface="Source Code Pro"/>
                <a:cs typeface="+mn-cs"/>
                <a:sym typeface="Source Code Pro"/>
              </a:rPr>
            </a:fld>
            <a:endParaRPr lang="en-GB" strike="noStrike" noProof="1">
              <a:sym typeface="Source Code Pro"/>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ig number">
    <p:bg>
      <p:bgPr>
        <a:solidFill>
          <a:srgbClr val="FFFFFF"/>
        </a:solidFill>
        <a:effectLst/>
      </p:bgPr>
    </p:bg>
    <p:spTree>
      <p:nvGrpSpPr>
        <p:cNvPr id="1" name="Shape 51"/>
        <p:cNvGrpSpPr/>
        <p:nvPr/>
      </p:nvGrpSpPr>
      <p:grpSpPr>
        <a:xfrm>
          <a:off x="0" y="0"/>
          <a:ext cx="0" cy="0"/>
          <a:chOff x="0" y="0"/>
          <a:chExt cx="0" cy="0"/>
        </a:xfrm>
      </p:grpSpPr>
      <p:cxnSp>
        <p:nvCxnSpPr>
          <p:cNvPr id="8194" name="Shape 52"/>
          <p:cNvCxnSpPr/>
          <p:nvPr/>
        </p:nvCxnSpPr>
        <p:spPr>
          <a:xfrm>
            <a:off x="550863" y="3984625"/>
            <a:ext cx="1214437" cy="0"/>
          </a:xfrm>
          <a:prstGeom prst="straightConnector1">
            <a:avLst/>
          </a:prstGeom>
          <a:ln w="28575" cap="flat" cmpd="sng">
            <a:solidFill>
              <a:srgbClr val="E91D63"/>
            </a:solidFill>
            <a:prstDash val="lgDash"/>
            <a:round/>
            <a:headEnd type="none" w="med" len="med"/>
            <a:tailEnd type="none" w="med" len="med"/>
          </a:ln>
        </p:spPr>
      </p:cxnSp>
      <p:sp>
        <p:nvSpPr>
          <p:cNvPr id="53" name="Shape 53"/>
          <p:cNvSpPr txBox="1">
            <a:spLocks noGrp="1"/>
          </p:cNvSpPr>
          <p:nvPr>
            <p:ph type="title"/>
          </p:nvPr>
        </p:nvSpPr>
        <p:spPr>
          <a:xfrm>
            <a:off x="415600" y="1474833"/>
            <a:ext cx="11360800" cy="2618000"/>
          </a:xfrm>
          <a:prstGeom prst="rect">
            <a:avLst/>
          </a:prstGeom>
        </p:spPr>
        <p:txBody>
          <a:bodyPr lIns="91425" tIns="91425" rIns="91425" bIns="91425" anchor="b" anchorCtr="0"/>
          <a:lstStyle>
            <a:lvl1pPr lvl="0">
              <a:spcBef>
                <a:spcPct val="0"/>
              </a:spcBef>
              <a:buSzTx/>
              <a:defRPr sz="16000"/>
            </a:lvl1pPr>
            <a:lvl2pPr lvl="1">
              <a:spcBef>
                <a:spcPct val="0"/>
              </a:spcBef>
              <a:buSzTx/>
              <a:defRPr sz="16000"/>
            </a:lvl2pPr>
            <a:lvl3pPr lvl="2">
              <a:spcBef>
                <a:spcPct val="0"/>
              </a:spcBef>
              <a:buSzTx/>
              <a:defRPr sz="16000"/>
            </a:lvl3pPr>
            <a:lvl4pPr lvl="3">
              <a:spcBef>
                <a:spcPct val="0"/>
              </a:spcBef>
              <a:buSzTx/>
              <a:defRPr sz="16000"/>
            </a:lvl4pPr>
            <a:lvl5pPr lvl="4">
              <a:spcBef>
                <a:spcPct val="0"/>
              </a:spcBef>
              <a:buSzTx/>
              <a:defRPr sz="16000"/>
            </a:lvl5pPr>
            <a:lvl6pPr lvl="5">
              <a:spcBef>
                <a:spcPct val="0"/>
              </a:spcBef>
              <a:buSzTx/>
              <a:defRPr sz="16000"/>
            </a:lvl6pPr>
            <a:lvl7pPr lvl="6">
              <a:spcBef>
                <a:spcPct val="0"/>
              </a:spcBef>
              <a:buSzTx/>
              <a:defRPr sz="16000"/>
            </a:lvl7pPr>
            <a:lvl8pPr lvl="7">
              <a:spcBef>
                <a:spcPct val="0"/>
              </a:spcBef>
              <a:buSzTx/>
              <a:defRPr sz="16000"/>
            </a:lvl8pPr>
            <a:lvl9pPr lvl="8">
              <a:spcBef>
                <a:spcPct val="0"/>
              </a:spcBef>
              <a:buSzTx/>
              <a:defRPr sz="16000"/>
            </a:lvl9pPr>
          </a:lstStyle>
          <a:p>
            <a:pPr fontAlgn="auto"/>
          </a:p>
        </p:txBody>
      </p:sp>
      <p:sp>
        <p:nvSpPr>
          <p:cNvPr id="54" name="Shape 54"/>
          <p:cNvSpPr txBox="1">
            <a:spLocks noGrp="1"/>
          </p:cNvSpPr>
          <p:nvPr>
            <p:ph type="body" idx="1"/>
          </p:nvPr>
        </p:nvSpPr>
        <p:spPr>
          <a:xfrm>
            <a:off x="415600" y="4202967"/>
            <a:ext cx="11360800" cy="1734400"/>
          </a:xfrm>
          <a:prstGeom prst="rect">
            <a:avLst/>
          </a:prstGeom>
        </p:spPr>
        <p:txBody>
          <a:bodyPr lIns="91425" tIns="91425" rIns="91425" bIns="91425" anchor="t" anchorCtr="0"/>
          <a:lstStyle>
            <a:lvl1pPr lvl="0">
              <a:spcBef>
                <a:spcPct val="0"/>
              </a:spcBef>
              <a:defRPr/>
            </a:lvl1pPr>
            <a:lvl2pPr lvl="1">
              <a:spcBef>
                <a:spcPct val="0"/>
              </a:spcBef>
              <a:defRPr/>
            </a:lvl2pPr>
            <a:lvl3pPr lvl="2">
              <a:spcBef>
                <a:spcPct val="0"/>
              </a:spcBef>
              <a:defRPr/>
            </a:lvl3pPr>
            <a:lvl4pPr lvl="3">
              <a:spcBef>
                <a:spcPct val="0"/>
              </a:spcBef>
              <a:defRPr/>
            </a:lvl4pPr>
            <a:lvl5pPr lvl="4">
              <a:spcBef>
                <a:spcPct val="0"/>
              </a:spcBef>
              <a:defRPr/>
            </a:lvl5pPr>
            <a:lvl6pPr lvl="5">
              <a:spcBef>
                <a:spcPct val="0"/>
              </a:spcBef>
              <a:defRPr/>
            </a:lvl6pPr>
            <a:lvl7pPr lvl="6">
              <a:spcBef>
                <a:spcPct val="0"/>
              </a:spcBef>
              <a:defRPr/>
            </a:lvl7pPr>
            <a:lvl8pPr lvl="7">
              <a:spcBef>
                <a:spcPct val="0"/>
              </a:spcBef>
              <a:defRPr/>
            </a:lvl8pPr>
            <a:lvl9pPr lvl="8">
              <a:spcBef>
                <a:spcPct val="0"/>
              </a:spcBef>
              <a:defRPr/>
            </a:lvl9pPr>
          </a:lstStyle>
          <a:p>
            <a:pPr fontAlgn="auto"/>
          </a:p>
        </p:txBody>
      </p:sp>
      <p:sp>
        <p:nvSpPr>
          <p:cNvPr id="8195" name="Shape 55"/>
          <p:cNvSpPr txBox="1">
            <a:spLocks noGrp="1"/>
          </p:cNvSpPr>
          <p:nvPr>
            <p:ph type="sldNum" idx="4"/>
          </p:nvPr>
        </p:nvSpPr>
        <p:spPr>
          <a:xfrm>
            <a:off x="8472488" y="4662488"/>
            <a:ext cx="549275" cy="393700"/>
          </a:xfrm>
          <a:prstGeom prst="rect">
            <a:avLst/>
          </a:prstGeom>
          <a:noFill/>
          <a:ln w="9525">
            <a:noFill/>
          </a:ln>
        </p:spPr>
        <p:txBody>
          <a:bodyPr lIns="91425" tIns="91425" rIns="91425" bIns="91425" anchor="ctr" anchorCtr="0">
            <a:noAutofit/>
          </a:bodyPr>
          <a:p>
            <a:pPr fontAlgn="auto">
              <a:spcBef>
                <a:spcPct val="0"/>
              </a:spcBef>
              <a:buNone/>
            </a:pPr>
            <a:fld id="{9A0DB2DC-4C9A-4742-B13C-FB6460FD3503}" type="slidenum">
              <a:rPr lang="en-GB" strike="noStrike" noProof="1">
                <a:latin typeface="Source Code Pro"/>
                <a:ea typeface="Source Code Pro"/>
                <a:cs typeface="+mn-cs"/>
              </a:rPr>
            </a:fld>
            <a:endParaRPr lang="en-GB" strike="noStrike" noProof="1"/>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
        <p:nvSpPr>
          <p:cNvPr id="2" name="Slide Number Placeholder 1"/>
          <p:cNvSpPr>
            <a:spLocks noGrp="1"/>
          </p:cNvSpPr>
          <p:nvPr>
            <p:ph type="sldNum" idx="10"/>
          </p:nvPr>
        </p:nvSpPr>
        <p:spPr/>
        <p:txBody>
          <a:bodyPr/>
          <a:p>
            <a:pPr lvl="0" fontAlgn="auto" latinLnBrk="0">
              <a:spcBef>
                <a:spcPct val="0"/>
              </a:spcBef>
              <a:buNone/>
            </a:pPr>
            <a:fld id="{9A0DB2DC-4C9A-4742-B13C-FB6460FD3503}" type="slidenum">
              <a:rPr lang="en-GB" strike="noStrike" noProof="1">
                <a:latin typeface="Source Code Pro"/>
                <a:ea typeface="Source Code Pro"/>
                <a:cs typeface="+mn-cs"/>
                <a:sym typeface="Source Code Pro"/>
              </a:rPr>
            </a:fld>
            <a:endParaRPr lang="en-GB" strike="noStrike" noProof="1">
              <a:sym typeface="Source Code Pro"/>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fontAlgn="auto"/>
            <a:r>
              <a:rPr kumimoji="0" lang="en-US" sz="4400" b="0" i="0" u="none" strike="noStrike" kern="1200" cap="none" spc="0" normalizeH="0" baseline="0" noProof="0">
                <a:uLnTx/>
                <a:uFillTx/>
              </a:rPr>
              <a:t>Click to edit Master title style</a:t>
            </a:r>
            <a:endParaRPr kumimoji="0" lang="en-US" sz="4400" b="0" i="0" u="none" strike="noStrike" kern="1200" cap="none" spc="0" normalizeH="0" baseline="0" noProof="0">
              <a:uLnTx/>
              <a:uFillTx/>
            </a:endParaRPr>
          </a:p>
        </p:txBody>
      </p:sp>
      <p:sp>
        <p:nvSpPr>
          <p:cNvPr id="3" name="Content Placeholder 2"/>
          <p:cNvSpPr>
            <a:spLocks noGrp="1"/>
          </p:cNvSpPr>
          <p:nvPr>
            <p:ph idx="1"/>
          </p:nvPr>
        </p:nvSpPr>
        <p:spPr>
          <a:xfrm>
            <a:off x="838200" y="1825625"/>
            <a:ext cx="10515600" cy="4351338"/>
          </a:xfrm>
        </p:spPr>
        <p:txBody>
          <a:bodyPr/>
          <a:lstStyle/>
          <a:p>
            <a:pPr lvl="0" fontAlgn="auto"/>
            <a:r>
              <a:rPr kumimoji="0" lang="en-US" sz="2800" b="0" i="0" u="none" strike="noStrike" kern="1200" cap="none" spc="0" normalizeH="0" baseline="0" noProof="0">
                <a:uLnTx/>
                <a:uFillTx/>
              </a:rPr>
              <a:t>Click to edit Master text styles</a:t>
            </a:r>
            <a:endParaRPr kumimoji="0" lang="en-US" sz="2800" b="0" i="0" u="none" strike="noStrike" kern="1200" cap="none" spc="0" normalizeH="0" baseline="0" noProof="0">
              <a:uLnTx/>
              <a:uFillTx/>
            </a:endParaRPr>
          </a:p>
          <a:p>
            <a:pPr lvl="1" fontAlgn="auto"/>
            <a:r>
              <a:rPr kumimoji="0" lang="en-US" sz="2400" b="0" i="0" u="none" strike="noStrike" kern="1200" cap="none" spc="0" normalizeH="0" baseline="0" noProof="0">
                <a:uLnTx/>
                <a:uFillTx/>
              </a:rPr>
              <a:t>Second level</a:t>
            </a:r>
            <a:endParaRPr kumimoji="0" lang="en-US" sz="2400" b="0" i="0" u="none" strike="noStrike" kern="1200" cap="none" spc="0" normalizeH="0" baseline="0" noProof="0">
              <a:uLnTx/>
              <a:uFillTx/>
            </a:endParaRPr>
          </a:p>
          <a:p>
            <a:pPr lvl="2" fontAlgn="auto"/>
            <a:r>
              <a:rPr kumimoji="0" lang="en-US" sz="2000" b="0" i="0" u="none" strike="noStrike" kern="1200" cap="none" spc="0" normalizeH="0" baseline="0" noProof="0">
                <a:uLnTx/>
                <a:uFillTx/>
              </a:rPr>
              <a:t>Third level</a:t>
            </a:r>
            <a:endParaRPr kumimoji="0" lang="en-US" sz="2000" b="0" i="0" u="none" strike="noStrike" kern="1200" cap="none" spc="0" normalizeH="0" baseline="0" noProof="0">
              <a:uLnTx/>
              <a:uFillTx/>
            </a:endParaRPr>
          </a:p>
          <a:p>
            <a:pPr lvl="3" fontAlgn="auto"/>
            <a:r>
              <a:rPr kumimoji="0" lang="en-US" sz="1800" b="0" i="0" u="none" strike="noStrike" kern="1200" cap="none" spc="0" normalizeH="0" baseline="0" noProof="0">
                <a:uLnTx/>
                <a:uFillTx/>
              </a:rPr>
              <a:t>Fourth level</a:t>
            </a:r>
            <a:endParaRPr kumimoji="0" lang="en-US" sz="1800" b="0" i="0" u="none" strike="noStrike" kern="1200" cap="none" spc="0" normalizeH="0" baseline="0" noProof="0">
              <a:uLnTx/>
              <a:uFillTx/>
            </a:endParaRPr>
          </a:p>
          <a:p>
            <a:pPr lvl="4" fontAlgn="auto"/>
            <a:r>
              <a:rPr kumimoji="0" lang="en-US" sz="1800" b="0" i="0" u="none" strike="noStrike" kern="1200" cap="none" spc="0" normalizeH="0" baseline="0" noProof="0">
                <a:uLnTx/>
                <a:uFillTx/>
              </a:rPr>
              <a:t>Fifth level</a:t>
            </a:r>
            <a:endParaRPr kumimoji="0" lang="en-US" sz="1800" b="0" i="0" u="none" strike="noStrike" kern="1200" cap="none" spc="0" normalizeH="0" baseline="0" noProof="0">
              <a:uLnTx/>
              <a:uFillTx/>
            </a:endParaRPr>
          </a:p>
        </p:txBody>
      </p:sp>
      <p:sp>
        <p:nvSpPr>
          <p:cNvPr id="4" name="Date Placeholder 3"/>
          <p:cNvSpPr>
            <a:spLocks noGrp="1"/>
          </p:cNvSpPr>
          <p:nvPr>
            <p:ph type="dt" sz="half" idx="10"/>
          </p:nvPr>
        </p:nvSpPr>
        <p:spPr/>
        <p:txBody>
          <a:bodyPr/>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5" name="Footer Placeholder 4"/>
          <p:cNvSpPr>
            <a:spLocks noGrp="1"/>
          </p:cNvSpPr>
          <p:nvPr>
            <p:ph type="ftr" sz="quarter" idx="11"/>
          </p:nvPr>
        </p:nvSpPr>
        <p:spPr/>
        <p:txBody>
          <a:bodyPr/>
          <a:p>
            <a:pPr lvl="0" fontAlgn="auto" latinLnBrk="0"/>
            <a:endParaRPr lang="en-US" strike="noStrike" noProof="1"/>
          </a:p>
        </p:txBody>
      </p:sp>
      <p:sp>
        <p:nvSpPr>
          <p:cNvPr id="6" name="Slide Number Placeholder 5"/>
          <p:cNvSpPr>
            <a:spLocks noGrp="1"/>
          </p:cNvSpPr>
          <p:nvPr>
            <p:ph type="sldNum" sz="quarter" idx="12"/>
          </p:nvPr>
        </p:nvSpPr>
        <p:spPr/>
        <p:txBody>
          <a:bodyPr/>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pPr fontAlgn="auto"/>
            <a:r>
              <a:rPr kumimoji="0" lang="en-US" sz="6000" b="0" i="0" u="none" strike="noStrike" kern="1200" cap="none" spc="0" normalizeH="0" baseline="0" noProof="0">
                <a:uLnTx/>
                <a:uFillTx/>
              </a:rPr>
              <a:t>Click to edit Master title style</a:t>
            </a:r>
            <a:endParaRPr kumimoji="0" lang="en-US" sz="6000" b="0" i="0" u="none" strike="noStrike" kern="1200" cap="none" spc="0" normalizeH="0" baseline="0" noProof="0">
              <a:uLnTx/>
              <a:uFillTx/>
            </a:endParaRP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kumimoji="0" lang="en-US" sz="2400" b="0" i="0" u="none" strike="noStrike" kern="1200" cap="none" spc="0" normalizeH="0" baseline="0" noProof="0">
                <a:uLnTx/>
                <a:uFillTx/>
              </a:rPr>
              <a:t>Click to edit Master text styles</a:t>
            </a:r>
            <a:endParaRPr kumimoji="0" lang="en-US" sz="2400" b="0" i="0" u="none" strike="noStrike" kern="1200" cap="none" spc="0" normalizeH="0" baseline="0" noProof="0">
              <a:uLnTx/>
              <a:uFillTx/>
            </a:endParaRPr>
          </a:p>
        </p:txBody>
      </p:sp>
      <p:sp>
        <p:nvSpPr>
          <p:cNvPr id="4" name="Date Placeholder 3"/>
          <p:cNvSpPr>
            <a:spLocks noGrp="1"/>
          </p:cNvSpPr>
          <p:nvPr>
            <p:ph type="dt" sz="half" idx="10"/>
          </p:nvPr>
        </p:nvSpPr>
        <p:spPr/>
        <p:txBody>
          <a:bodyPr/>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5" name="Footer Placeholder 4"/>
          <p:cNvSpPr>
            <a:spLocks noGrp="1"/>
          </p:cNvSpPr>
          <p:nvPr>
            <p:ph type="ftr" sz="quarter" idx="11"/>
          </p:nvPr>
        </p:nvSpPr>
        <p:spPr/>
        <p:txBody>
          <a:bodyPr/>
          <a:p>
            <a:pPr lvl="0" fontAlgn="auto" latinLnBrk="0"/>
            <a:endParaRPr lang="en-US" strike="noStrike" noProof="1"/>
          </a:p>
        </p:txBody>
      </p:sp>
      <p:sp>
        <p:nvSpPr>
          <p:cNvPr id="6" name="Slide Number Placeholder 5"/>
          <p:cNvSpPr>
            <a:spLocks noGrp="1"/>
          </p:cNvSpPr>
          <p:nvPr>
            <p:ph type="sldNum" sz="quarter" idx="12"/>
          </p:nvPr>
        </p:nvSpPr>
        <p:spPr/>
        <p:txBody>
          <a:bodyPr/>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fontAlgn="auto"/>
            <a:r>
              <a:rPr kumimoji="0" lang="en-US" sz="4400" b="0" i="0" u="none" strike="noStrike" kern="1200" cap="none" spc="0" normalizeH="0" baseline="0" noProof="0">
                <a:uLnTx/>
                <a:uFillTx/>
              </a:rPr>
              <a:t>Click to edit Master title style</a:t>
            </a:r>
            <a:endParaRPr kumimoji="0" lang="en-US" sz="4400" b="0" i="0" u="none" strike="noStrike" kern="1200" cap="none" spc="0" normalizeH="0" baseline="0" noProof="0">
              <a:uLnTx/>
              <a:uFillTx/>
            </a:endParaRPr>
          </a:p>
        </p:txBody>
      </p:sp>
      <p:sp>
        <p:nvSpPr>
          <p:cNvPr id="3" name="Content Placeholder 2"/>
          <p:cNvSpPr>
            <a:spLocks noGrp="1"/>
          </p:cNvSpPr>
          <p:nvPr>
            <p:ph sz="half" idx="1"/>
          </p:nvPr>
        </p:nvSpPr>
        <p:spPr>
          <a:xfrm>
            <a:off x="838200" y="1825625"/>
            <a:ext cx="5181600" cy="4351338"/>
          </a:xfrm>
        </p:spPr>
        <p:txBody>
          <a:bodyPr/>
          <a:lstStyle/>
          <a:p>
            <a:pPr lvl="0" fontAlgn="auto"/>
            <a:r>
              <a:rPr kumimoji="0" lang="en-US" sz="2800" b="0" i="0" u="none" strike="noStrike" kern="1200" cap="none" spc="0" normalizeH="0" baseline="0" noProof="0">
                <a:uLnTx/>
                <a:uFillTx/>
              </a:rPr>
              <a:t>Click to edit Master text styles</a:t>
            </a:r>
            <a:endParaRPr kumimoji="0" lang="en-US" sz="2800" b="0" i="0" u="none" strike="noStrike" kern="1200" cap="none" spc="0" normalizeH="0" baseline="0" noProof="0">
              <a:uLnTx/>
              <a:uFillTx/>
            </a:endParaRPr>
          </a:p>
          <a:p>
            <a:pPr lvl="1" fontAlgn="auto"/>
            <a:r>
              <a:rPr kumimoji="0" lang="en-US" sz="2400" b="0" i="0" u="none" strike="noStrike" kern="1200" cap="none" spc="0" normalizeH="0" baseline="0" noProof="0">
                <a:uLnTx/>
                <a:uFillTx/>
              </a:rPr>
              <a:t>Second level</a:t>
            </a:r>
            <a:endParaRPr kumimoji="0" lang="en-US" sz="2400" b="0" i="0" u="none" strike="noStrike" kern="1200" cap="none" spc="0" normalizeH="0" baseline="0" noProof="0">
              <a:uLnTx/>
              <a:uFillTx/>
            </a:endParaRPr>
          </a:p>
          <a:p>
            <a:pPr lvl="2" fontAlgn="auto"/>
            <a:r>
              <a:rPr kumimoji="0" lang="en-US" sz="2000" b="0" i="0" u="none" strike="noStrike" kern="1200" cap="none" spc="0" normalizeH="0" baseline="0" noProof="0">
                <a:uLnTx/>
                <a:uFillTx/>
              </a:rPr>
              <a:t>Third level</a:t>
            </a:r>
            <a:endParaRPr kumimoji="0" lang="en-US" sz="2000" b="0" i="0" u="none" strike="noStrike" kern="1200" cap="none" spc="0" normalizeH="0" baseline="0" noProof="0">
              <a:uLnTx/>
              <a:uFillTx/>
            </a:endParaRPr>
          </a:p>
          <a:p>
            <a:pPr lvl="3" fontAlgn="auto"/>
            <a:r>
              <a:rPr kumimoji="0" lang="en-US" sz="1800" b="0" i="0" u="none" strike="noStrike" kern="1200" cap="none" spc="0" normalizeH="0" baseline="0" noProof="0">
                <a:uLnTx/>
                <a:uFillTx/>
              </a:rPr>
              <a:t>Fourth level</a:t>
            </a:r>
            <a:endParaRPr kumimoji="0" lang="en-US" sz="1800" b="0" i="0" u="none" strike="noStrike" kern="1200" cap="none" spc="0" normalizeH="0" baseline="0" noProof="0">
              <a:uLnTx/>
              <a:uFillTx/>
            </a:endParaRPr>
          </a:p>
          <a:p>
            <a:pPr lvl="4" fontAlgn="auto"/>
            <a:r>
              <a:rPr kumimoji="0" lang="en-US" sz="1800" b="0" i="0" u="none" strike="noStrike" kern="1200" cap="none" spc="0" normalizeH="0" baseline="0" noProof="0">
                <a:uLnTx/>
                <a:uFillTx/>
              </a:rPr>
              <a:t>Fifth level</a:t>
            </a:r>
            <a:endParaRPr kumimoji="0" lang="en-US" sz="1800" b="0" i="0" u="none" strike="noStrike" kern="1200" cap="none" spc="0" normalizeH="0" baseline="0" noProof="0">
              <a:uLnTx/>
              <a:uFillTx/>
            </a:endParaRPr>
          </a:p>
        </p:txBody>
      </p:sp>
      <p:sp>
        <p:nvSpPr>
          <p:cNvPr id="4" name="Content Placeholder 3"/>
          <p:cNvSpPr>
            <a:spLocks noGrp="1"/>
          </p:cNvSpPr>
          <p:nvPr>
            <p:ph sz="half" idx="2"/>
          </p:nvPr>
        </p:nvSpPr>
        <p:spPr>
          <a:xfrm>
            <a:off x="6172200" y="1825625"/>
            <a:ext cx="5181600" cy="4351338"/>
          </a:xfrm>
        </p:spPr>
        <p:txBody>
          <a:bodyPr/>
          <a:lstStyle/>
          <a:p>
            <a:pPr lvl="0" fontAlgn="auto"/>
            <a:r>
              <a:rPr kumimoji="0" lang="en-US" sz="2800" b="0" i="0" u="none" strike="noStrike" kern="1200" cap="none" spc="0" normalizeH="0" baseline="0" noProof="0">
                <a:uLnTx/>
                <a:uFillTx/>
              </a:rPr>
              <a:t>Click to edit Master text styles</a:t>
            </a:r>
            <a:endParaRPr kumimoji="0" lang="en-US" sz="2800" b="0" i="0" u="none" strike="noStrike" kern="1200" cap="none" spc="0" normalizeH="0" baseline="0" noProof="0">
              <a:uLnTx/>
              <a:uFillTx/>
            </a:endParaRPr>
          </a:p>
          <a:p>
            <a:pPr lvl="1" fontAlgn="auto"/>
            <a:r>
              <a:rPr kumimoji="0" lang="en-US" sz="2400" b="0" i="0" u="none" strike="noStrike" kern="1200" cap="none" spc="0" normalizeH="0" baseline="0" noProof="0">
                <a:uLnTx/>
                <a:uFillTx/>
              </a:rPr>
              <a:t>Second level</a:t>
            </a:r>
            <a:endParaRPr kumimoji="0" lang="en-US" sz="2400" b="0" i="0" u="none" strike="noStrike" kern="1200" cap="none" spc="0" normalizeH="0" baseline="0" noProof="0">
              <a:uLnTx/>
              <a:uFillTx/>
            </a:endParaRPr>
          </a:p>
          <a:p>
            <a:pPr lvl="2" fontAlgn="auto"/>
            <a:r>
              <a:rPr kumimoji="0" lang="en-US" sz="2000" b="0" i="0" u="none" strike="noStrike" kern="1200" cap="none" spc="0" normalizeH="0" baseline="0" noProof="0">
                <a:uLnTx/>
                <a:uFillTx/>
              </a:rPr>
              <a:t>Third level</a:t>
            </a:r>
            <a:endParaRPr kumimoji="0" lang="en-US" sz="2000" b="0" i="0" u="none" strike="noStrike" kern="1200" cap="none" spc="0" normalizeH="0" baseline="0" noProof="0">
              <a:uLnTx/>
              <a:uFillTx/>
            </a:endParaRPr>
          </a:p>
          <a:p>
            <a:pPr lvl="3" fontAlgn="auto"/>
            <a:r>
              <a:rPr kumimoji="0" lang="en-US" sz="1800" b="0" i="0" u="none" strike="noStrike" kern="1200" cap="none" spc="0" normalizeH="0" baseline="0" noProof="0">
                <a:uLnTx/>
                <a:uFillTx/>
              </a:rPr>
              <a:t>Fourth level</a:t>
            </a:r>
            <a:endParaRPr kumimoji="0" lang="en-US" sz="1800" b="0" i="0" u="none" strike="noStrike" kern="1200" cap="none" spc="0" normalizeH="0" baseline="0" noProof="0">
              <a:uLnTx/>
              <a:uFillTx/>
            </a:endParaRPr>
          </a:p>
          <a:p>
            <a:pPr lvl="4" fontAlgn="auto"/>
            <a:r>
              <a:rPr kumimoji="0" lang="en-US" sz="1800" b="0" i="0" u="none" strike="noStrike" kern="1200" cap="none" spc="0" normalizeH="0" baseline="0" noProof="0">
                <a:uLnTx/>
                <a:uFillTx/>
              </a:rPr>
              <a:t>Fifth level</a:t>
            </a:r>
            <a:endParaRPr kumimoji="0" lang="en-US" sz="1800" b="0" i="0" u="none" strike="noStrike" kern="1200" cap="none" spc="0" normalizeH="0" baseline="0" noProof="0">
              <a:uLnTx/>
              <a:uFillTx/>
            </a:endParaRPr>
          </a:p>
        </p:txBody>
      </p:sp>
      <p:sp>
        <p:nvSpPr>
          <p:cNvPr id="5" name="Date Placeholder 4"/>
          <p:cNvSpPr>
            <a:spLocks noGrp="1"/>
          </p:cNvSpPr>
          <p:nvPr>
            <p:ph type="dt" sz="half" idx="10"/>
          </p:nvPr>
        </p:nvSpPr>
        <p:spPr/>
        <p:txBody>
          <a:bodyPr/>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6" name="Footer Placeholder 5"/>
          <p:cNvSpPr>
            <a:spLocks noGrp="1"/>
          </p:cNvSpPr>
          <p:nvPr>
            <p:ph type="ftr" sz="quarter" idx="11"/>
          </p:nvPr>
        </p:nvSpPr>
        <p:spPr/>
        <p:txBody>
          <a:bodyPr/>
          <a:p>
            <a:pPr lvl="0" fontAlgn="auto" latinLnBrk="0"/>
            <a:endParaRPr lang="en-US" strike="noStrike" noProof="1"/>
          </a:p>
        </p:txBody>
      </p:sp>
      <p:sp>
        <p:nvSpPr>
          <p:cNvPr id="7" name="Slide Number Placeholder 6"/>
          <p:cNvSpPr>
            <a:spLocks noGrp="1"/>
          </p:cNvSpPr>
          <p:nvPr>
            <p:ph type="sldNum" sz="quarter" idx="12"/>
          </p:nvPr>
        </p:nvSpPr>
        <p:spPr/>
        <p:txBody>
          <a:bodyPr/>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pPr fontAlgn="auto"/>
            <a:r>
              <a:rPr kumimoji="0" lang="en-US" sz="4400" b="0" i="0" u="none" strike="noStrike" kern="1200" cap="none" spc="0" normalizeH="0" baseline="0" noProof="0">
                <a:uLnTx/>
                <a:uFillTx/>
              </a:rPr>
              <a:t>Click to edit Master title style</a:t>
            </a:r>
            <a:endParaRPr kumimoji="0" lang="en-US" sz="4400" b="0" i="0" u="none" strike="noStrike" kern="1200" cap="none" spc="0" normalizeH="0" baseline="0" noProof="0">
              <a:uLnTx/>
              <a:uFillTx/>
            </a:endParaRP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kumimoji="0" lang="en-US" sz="2400" b="1" i="0" u="none" strike="noStrike" kern="1200" cap="none" spc="0" normalizeH="0" baseline="0" noProof="0">
                <a:uLnTx/>
                <a:uFillTx/>
              </a:rPr>
              <a:t>Click to edit Master text styles</a:t>
            </a:r>
            <a:endParaRPr kumimoji="0" lang="en-US" sz="2400" b="1" i="0" u="none" strike="noStrike" kern="1200" cap="none" spc="0" normalizeH="0" baseline="0" noProof="0">
              <a:uLnTx/>
              <a:uFillTx/>
            </a:endParaRPr>
          </a:p>
        </p:txBody>
      </p:sp>
      <p:sp>
        <p:nvSpPr>
          <p:cNvPr id="4" name="Content Placeholder 3"/>
          <p:cNvSpPr>
            <a:spLocks noGrp="1"/>
          </p:cNvSpPr>
          <p:nvPr>
            <p:ph sz="half" idx="2"/>
          </p:nvPr>
        </p:nvSpPr>
        <p:spPr>
          <a:xfrm>
            <a:off x="839788" y="2505075"/>
            <a:ext cx="5157787" cy="3684588"/>
          </a:xfrm>
        </p:spPr>
        <p:txBody>
          <a:bodyPr/>
          <a:lstStyle/>
          <a:p>
            <a:pPr lvl="0" fontAlgn="auto"/>
            <a:r>
              <a:rPr kumimoji="0" lang="en-US" sz="2800" b="0" i="0" u="none" strike="noStrike" kern="1200" cap="none" spc="0" normalizeH="0" baseline="0" noProof="0">
                <a:uLnTx/>
                <a:uFillTx/>
              </a:rPr>
              <a:t>Click to edit Master text styles</a:t>
            </a:r>
            <a:endParaRPr kumimoji="0" lang="en-US" sz="2800" b="0" i="0" u="none" strike="noStrike" kern="1200" cap="none" spc="0" normalizeH="0" baseline="0" noProof="0">
              <a:uLnTx/>
              <a:uFillTx/>
            </a:endParaRPr>
          </a:p>
          <a:p>
            <a:pPr lvl="1" fontAlgn="auto"/>
            <a:r>
              <a:rPr kumimoji="0" lang="en-US" sz="2400" b="0" i="0" u="none" strike="noStrike" kern="1200" cap="none" spc="0" normalizeH="0" baseline="0" noProof="0">
                <a:uLnTx/>
                <a:uFillTx/>
              </a:rPr>
              <a:t>Second level</a:t>
            </a:r>
            <a:endParaRPr kumimoji="0" lang="en-US" sz="2400" b="0" i="0" u="none" strike="noStrike" kern="1200" cap="none" spc="0" normalizeH="0" baseline="0" noProof="0">
              <a:uLnTx/>
              <a:uFillTx/>
            </a:endParaRPr>
          </a:p>
          <a:p>
            <a:pPr lvl="2" fontAlgn="auto"/>
            <a:r>
              <a:rPr kumimoji="0" lang="en-US" sz="2000" b="0" i="0" u="none" strike="noStrike" kern="1200" cap="none" spc="0" normalizeH="0" baseline="0" noProof="0">
                <a:uLnTx/>
                <a:uFillTx/>
              </a:rPr>
              <a:t>Third level</a:t>
            </a:r>
            <a:endParaRPr kumimoji="0" lang="en-US" sz="2000" b="0" i="0" u="none" strike="noStrike" kern="1200" cap="none" spc="0" normalizeH="0" baseline="0" noProof="0">
              <a:uLnTx/>
              <a:uFillTx/>
            </a:endParaRPr>
          </a:p>
          <a:p>
            <a:pPr lvl="3" fontAlgn="auto"/>
            <a:r>
              <a:rPr kumimoji="0" lang="en-US" sz="1800" b="0" i="0" u="none" strike="noStrike" kern="1200" cap="none" spc="0" normalizeH="0" baseline="0" noProof="0">
                <a:uLnTx/>
                <a:uFillTx/>
              </a:rPr>
              <a:t>Fourth level</a:t>
            </a:r>
            <a:endParaRPr kumimoji="0" lang="en-US" sz="1800" b="0" i="0" u="none" strike="noStrike" kern="1200" cap="none" spc="0" normalizeH="0" baseline="0" noProof="0">
              <a:uLnTx/>
              <a:uFillTx/>
            </a:endParaRPr>
          </a:p>
          <a:p>
            <a:pPr lvl="4" fontAlgn="auto"/>
            <a:r>
              <a:rPr kumimoji="0" lang="en-US" sz="1800" b="0" i="0" u="none" strike="noStrike" kern="1200" cap="none" spc="0" normalizeH="0" baseline="0" noProof="0">
                <a:uLnTx/>
                <a:uFillTx/>
              </a:rPr>
              <a:t>Fifth level</a:t>
            </a:r>
            <a:endParaRPr kumimoji="0" lang="en-US" sz="1800" b="0" i="0" u="none" strike="noStrike" kern="1200" cap="none" spc="0" normalizeH="0" baseline="0" noProof="0">
              <a:uLnTx/>
              <a:uFillTx/>
            </a:endParaRP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kumimoji="0" lang="en-US" sz="2400" b="1" i="0" u="none" strike="noStrike" kern="1200" cap="none" spc="0" normalizeH="0" baseline="0" noProof="0">
                <a:uLnTx/>
                <a:uFillTx/>
              </a:rPr>
              <a:t>Click to edit Master text styles</a:t>
            </a:r>
            <a:endParaRPr kumimoji="0" lang="en-US" sz="2400" b="1" i="0" u="none" strike="noStrike" kern="1200" cap="none" spc="0" normalizeH="0" baseline="0" noProof="0">
              <a:uLnTx/>
              <a:uFillTx/>
            </a:endParaRPr>
          </a:p>
        </p:txBody>
      </p:sp>
      <p:sp>
        <p:nvSpPr>
          <p:cNvPr id="6" name="Content Placeholder 5"/>
          <p:cNvSpPr>
            <a:spLocks noGrp="1"/>
          </p:cNvSpPr>
          <p:nvPr>
            <p:ph sz="quarter" idx="4"/>
          </p:nvPr>
        </p:nvSpPr>
        <p:spPr>
          <a:xfrm>
            <a:off x="6172200" y="2505075"/>
            <a:ext cx="5183188" cy="3684588"/>
          </a:xfrm>
        </p:spPr>
        <p:txBody>
          <a:bodyPr/>
          <a:lstStyle/>
          <a:p>
            <a:pPr lvl="0" fontAlgn="auto"/>
            <a:r>
              <a:rPr kumimoji="0" lang="en-US" sz="2800" b="0" i="0" u="none" strike="noStrike" kern="1200" cap="none" spc="0" normalizeH="0" baseline="0" noProof="0">
                <a:uLnTx/>
                <a:uFillTx/>
              </a:rPr>
              <a:t>Click to edit Master text styles</a:t>
            </a:r>
            <a:endParaRPr kumimoji="0" lang="en-US" sz="2800" b="0" i="0" u="none" strike="noStrike" kern="1200" cap="none" spc="0" normalizeH="0" baseline="0" noProof="0">
              <a:uLnTx/>
              <a:uFillTx/>
            </a:endParaRPr>
          </a:p>
          <a:p>
            <a:pPr lvl="1" fontAlgn="auto"/>
            <a:r>
              <a:rPr kumimoji="0" lang="en-US" sz="2400" b="0" i="0" u="none" strike="noStrike" kern="1200" cap="none" spc="0" normalizeH="0" baseline="0" noProof="0">
                <a:uLnTx/>
                <a:uFillTx/>
              </a:rPr>
              <a:t>Second level</a:t>
            </a:r>
            <a:endParaRPr kumimoji="0" lang="en-US" sz="2400" b="0" i="0" u="none" strike="noStrike" kern="1200" cap="none" spc="0" normalizeH="0" baseline="0" noProof="0">
              <a:uLnTx/>
              <a:uFillTx/>
            </a:endParaRPr>
          </a:p>
          <a:p>
            <a:pPr lvl="2" fontAlgn="auto"/>
            <a:r>
              <a:rPr kumimoji="0" lang="en-US" sz="2000" b="0" i="0" u="none" strike="noStrike" kern="1200" cap="none" spc="0" normalizeH="0" baseline="0" noProof="0">
                <a:uLnTx/>
                <a:uFillTx/>
              </a:rPr>
              <a:t>Third level</a:t>
            </a:r>
            <a:endParaRPr kumimoji="0" lang="en-US" sz="2000" b="0" i="0" u="none" strike="noStrike" kern="1200" cap="none" spc="0" normalizeH="0" baseline="0" noProof="0">
              <a:uLnTx/>
              <a:uFillTx/>
            </a:endParaRPr>
          </a:p>
          <a:p>
            <a:pPr lvl="3" fontAlgn="auto"/>
            <a:r>
              <a:rPr kumimoji="0" lang="en-US" sz="1800" b="0" i="0" u="none" strike="noStrike" kern="1200" cap="none" spc="0" normalizeH="0" baseline="0" noProof="0">
                <a:uLnTx/>
                <a:uFillTx/>
              </a:rPr>
              <a:t>Fourth level</a:t>
            </a:r>
            <a:endParaRPr kumimoji="0" lang="en-US" sz="1800" b="0" i="0" u="none" strike="noStrike" kern="1200" cap="none" spc="0" normalizeH="0" baseline="0" noProof="0">
              <a:uLnTx/>
              <a:uFillTx/>
            </a:endParaRPr>
          </a:p>
          <a:p>
            <a:pPr lvl="4" fontAlgn="auto"/>
            <a:r>
              <a:rPr kumimoji="0" lang="en-US" sz="1800" b="0" i="0" u="none" strike="noStrike" kern="1200" cap="none" spc="0" normalizeH="0" baseline="0" noProof="0">
                <a:uLnTx/>
                <a:uFillTx/>
              </a:rPr>
              <a:t>Fifth level</a:t>
            </a:r>
            <a:endParaRPr kumimoji="0" lang="en-US" sz="1800" b="0" i="0" u="none" strike="noStrike" kern="1200" cap="none" spc="0" normalizeH="0" baseline="0" noProof="0">
              <a:uLnTx/>
              <a:uFillTx/>
            </a:endParaRPr>
          </a:p>
        </p:txBody>
      </p:sp>
      <p:sp>
        <p:nvSpPr>
          <p:cNvPr id="7" name="Date Placeholder 6"/>
          <p:cNvSpPr>
            <a:spLocks noGrp="1"/>
          </p:cNvSpPr>
          <p:nvPr>
            <p:ph type="dt" sz="half" idx="10"/>
          </p:nvPr>
        </p:nvSpPr>
        <p:spPr/>
        <p:txBody>
          <a:bodyPr/>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8" name="Footer Placeholder 7"/>
          <p:cNvSpPr>
            <a:spLocks noGrp="1"/>
          </p:cNvSpPr>
          <p:nvPr>
            <p:ph type="ftr" sz="quarter" idx="11"/>
          </p:nvPr>
        </p:nvSpPr>
        <p:spPr/>
        <p:txBody>
          <a:bodyPr/>
          <a:p>
            <a:pPr lvl="0" fontAlgn="auto" latinLnBrk="0"/>
            <a:endParaRPr lang="en-US" strike="noStrike" noProof="1"/>
          </a:p>
        </p:txBody>
      </p:sp>
      <p:sp>
        <p:nvSpPr>
          <p:cNvPr id="9" name="Slide Number Placeholder 8"/>
          <p:cNvSpPr>
            <a:spLocks noGrp="1"/>
          </p:cNvSpPr>
          <p:nvPr>
            <p:ph type="sldNum" sz="quarter" idx="12"/>
          </p:nvPr>
        </p:nvSpPr>
        <p:spPr/>
        <p:txBody>
          <a:bodyPr/>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fontAlgn="auto"/>
            <a:r>
              <a:rPr kumimoji="0" lang="en-US" sz="4400" b="0" i="0" u="none" strike="noStrike" kern="1200" cap="none" spc="0" normalizeH="0" baseline="0" noProof="0">
                <a:uLnTx/>
                <a:uFillTx/>
              </a:rPr>
              <a:t>Click to edit Master title style</a:t>
            </a:r>
            <a:endParaRPr kumimoji="0" lang="en-US" sz="4400" b="0" i="0" u="none" strike="noStrike" kern="1200" cap="none" spc="0" normalizeH="0" baseline="0" noProof="0">
              <a:uLnTx/>
              <a:uFillTx/>
            </a:endParaRPr>
          </a:p>
        </p:txBody>
      </p:sp>
      <p:sp>
        <p:nvSpPr>
          <p:cNvPr id="3" name="Date Placeholder 2"/>
          <p:cNvSpPr>
            <a:spLocks noGrp="1"/>
          </p:cNvSpPr>
          <p:nvPr>
            <p:ph type="dt" sz="half" idx="10"/>
          </p:nvPr>
        </p:nvSpPr>
        <p:spPr/>
        <p:txBody>
          <a:bodyPr/>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4" name="Footer Placeholder 3"/>
          <p:cNvSpPr>
            <a:spLocks noGrp="1"/>
          </p:cNvSpPr>
          <p:nvPr>
            <p:ph type="ftr" sz="quarter" idx="11"/>
          </p:nvPr>
        </p:nvSpPr>
        <p:spPr/>
        <p:txBody>
          <a:bodyPr/>
          <a:p>
            <a:pPr lvl="0" fontAlgn="auto" latinLnBrk="0"/>
            <a:endParaRPr lang="en-US" strike="noStrike" noProof="1"/>
          </a:p>
        </p:txBody>
      </p:sp>
      <p:sp>
        <p:nvSpPr>
          <p:cNvPr id="5" name="Slide Number Placeholder 4"/>
          <p:cNvSpPr>
            <a:spLocks noGrp="1"/>
          </p:cNvSpPr>
          <p:nvPr>
            <p:ph type="sldNum" sz="quarter" idx="12"/>
          </p:nvPr>
        </p:nvSpPr>
        <p:spPr/>
        <p:txBody>
          <a:bodyPr/>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3" name="Footer Placeholder 2"/>
          <p:cNvSpPr>
            <a:spLocks noGrp="1"/>
          </p:cNvSpPr>
          <p:nvPr>
            <p:ph type="ftr" sz="quarter" idx="11"/>
          </p:nvPr>
        </p:nvSpPr>
        <p:spPr/>
        <p:txBody>
          <a:bodyPr/>
          <a:p>
            <a:pPr lvl="0" fontAlgn="auto" latinLnBrk="0"/>
            <a:endParaRPr lang="en-US" strike="noStrike" noProof="1"/>
          </a:p>
        </p:txBody>
      </p:sp>
      <p:sp>
        <p:nvSpPr>
          <p:cNvPr id="4" name="Slide Number Placeholder 3"/>
          <p:cNvSpPr>
            <a:spLocks noGrp="1"/>
          </p:cNvSpPr>
          <p:nvPr>
            <p:ph type="sldNum" sz="quarter" idx="12"/>
          </p:nvPr>
        </p:nvSpPr>
        <p:spPr/>
        <p:txBody>
          <a:bodyPr/>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auto"/>
            <a:r>
              <a:rPr kumimoji="0" lang="en-US" sz="3200" b="0" i="0" u="none" strike="noStrike" kern="1200" cap="none" spc="0" normalizeH="0" baseline="0" noProof="0">
                <a:uLnTx/>
                <a:uFillTx/>
              </a:rPr>
              <a:t>Click to edit Master title style</a:t>
            </a:r>
            <a:endParaRPr kumimoji="0" lang="en-US" sz="3200" b="0" i="0" u="none" strike="noStrike" kern="1200" cap="none" spc="0" normalizeH="0" baseline="0" noProof="0">
              <a:uLnTx/>
              <a:uFillTx/>
            </a:endParaRP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kumimoji="0" lang="en-US" sz="3200" b="0" i="0" u="none" strike="noStrike" kern="1200" cap="none" spc="0" normalizeH="0" baseline="0" noProof="0">
                <a:uLnTx/>
                <a:uFillTx/>
              </a:rPr>
              <a:t>Click to edit Master text styles</a:t>
            </a:r>
            <a:endParaRPr kumimoji="0" lang="en-US" sz="3200" b="0" i="0" u="none" strike="noStrike" kern="1200" cap="none" spc="0" normalizeH="0" baseline="0" noProof="0">
              <a:uLnTx/>
              <a:uFillTx/>
            </a:endParaRPr>
          </a:p>
          <a:p>
            <a:pPr lvl="1" fontAlgn="auto"/>
            <a:r>
              <a:rPr kumimoji="0" lang="en-US" sz="2800" b="0" i="0" u="none" strike="noStrike" kern="1200" cap="none" spc="0" normalizeH="0" baseline="0" noProof="0">
                <a:uLnTx/>
                <a:uFillTx/>
              </a:rPr>
              <a:t>Second level</a:t>
            </a:r>
            <a:endParaRPr kumimoji="0" lang="en-US" sz="2800" b="0" i="0" u="none" strike="noStrike" kern="1200" cap="none" spc="0" normalizeH="0" baseline="0" noProof="0">
              <a:uLnTx/>
              <a:uFillTx/>
            </a:endParaRPr>
          </a:p>
          <a:p>
            <a:pPr lvl="2" fontAlgn="auto"/>
            <a:r>
              <a:rPr kumimoji="0" lang="en-US" sz="2400" b="0" i="0" u="none" strike="noStrike" kern="1200" cap="none" spc="0" normalizeH="0" baseline="0" noProof="0">
                <a:uLnTx/>
                <a:uFillTx/>
              </a:rPr>
              <a:t>Third level</a:t>
            </a:r>
            <a:endParaRPr kumimoji="0" lang="en-US" sz="2400" b="0" i="0" u="none" strike="noStrike" kern="1200" cap="none" spc="0" normalizeH="0" baseline="0" noProof="0">
              <a:uLnTx/>
              <a:uFillTx/>
            </a:endParaRPr>
          </a:p>
          <a:p>
            <a:pPr lvl="3" fontAlgn="auto"/>
            <a:r>
              <a:rPr kumimoji="0" lang="en-US" sz="2000" b="0" i="0" u="none" strike="noStrike" kern="1200" cap="none" spc="0" normalizeH="0" baseline="0" noProof="0">
                <a:uLnTx/>
                <a:uFillTx/>
              </a:rPr>
              <a:t>Fourth level</a:t>
            </a:r>
            <a:endParaRPr kumimoji="0" lang="en-US" sz="2000" b="0" i="0" u="none" strike="noStrike" kern="1200" cap="none" spc="0" normalizeH="0" baseline="0" noProof="0">
              <a:uLnTx/>
              <a:uFillTx/>
            </a:endParaRPr>
          </a:p>
          <a:p>
            <a:pPr lvl="4" fontAlgn="auto"/>
            <a:r>
              <a:rPr kumimoji="0" lang="en-US" sz="2000" b="0" i="0" u="none" strike="noStrike" kern="1200" cap="none" spc="0" normalizeH="0" baseline="0" noProof="0">
                <a:uLnTx/>
                <a:uFillTx/>
              </a:rPr>
              <a:t>Fifth level</a:t>
            </a:r>
            <a:endParaRPr kumimoji="0" lang="en-US" sz="2000" b="0" i="0" u="none" strike="noStrike" kern="1200" cap="none" spc="0" normalizeH="0" baseline="0" noProof="0">
              <a:uLnTx/>
              <a:uFillTx/>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kumimoji="0" lang="en-US" sz="1600" b="0" i="0" u="none" strike="noStrike" kern="1200" cap="none" spc="0" normalizeH="0" baseline="0" noProof="0">
                <a:uLnTx/>
                <a:uFillTx/>
              </a:rPr>
              <a:t>Click to edit Master text styles</a:t>
            </a:r>
            <a:endParaRPr kumimoji="0" lang="en-US" sz="1600" b="0" i="0" u="none" strike="noStrike" kern="1200" cap="none" spc="0" normalizeH="0" baseline="0" noProof="0">
              <a:uLnTx/>
              <a:uFillTx/>
            </a:endParaRPr>
          </a:p>
        </p:txBody>
      </p:sp>
      <p:sp>
        <p:nvSpPr>
          <p:cNvPr id="5" name="Date Placeholder 4"/>
          <p:cNvSpPr>
            <a:spLocks noGrp="1"/>
          </p:cNvSpPr>
          <p:nvPr>
            <p:ph type="dt" sz="half" idx="10"/>
          </p:nvPr>
        </p:nvSpPr>
        <p:spPr/>
        <p:txBody>
          <a:bodyPr/>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6" name="Footer Placeholder 5"/>
          <p:cNvSpPr>
            <a:spLocks noGrp="1"/>
          </p:cNvSpPr>
          <p:nvPr>
            <p:ph type="ftr" sz="quarter" idx="11"/>
          </p:nvPr>
        </p:nvSpPr>
        <p:spPr/>
        <p:txBody>
          <a:bodyPr/>
          <a:p>
            <a:pPr lvl="0" fontAlgn="auto" latinLnBrk="0"/>
            <a:endParaRPr lang="en-US" strike="noStrike" noProof="1"/>
          </a:p>
        </p:txBody>
      </p:sp>
      <p:sp>
        <p:nvSpPr>
          <p:cNvPr id="7" name="Slide Number Placeholder 6"/>
          <p:cNvSpPr>
            <a:spLocks noGrp="1"/>
          </p:cNvSpPr>
          <p:nvPr>
            <p:ph type="sldNum" sz="quarter" idx="12"/>
          </p:nvPr>
        </p:nvSpPr>
        <p:spPr/>
        <p:txBody>
          <a:bodyPr/>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auto"/>
            <a:r>
              <a:rPr kumimoji="0" lang="en-US" sz="3200" b="0" i="0" u="none" strike="noStrike" kern="1200" cap="none" spc="0" normalizeH="0" baseline="0" noProof="0">
                <a:uLnTx/>
                <a:uFillTx/>
              </a:rPr>
              <a:t>Click to edit Master title style</a:t>
            </a:r>
            <a:endParaRPr kumimoji="0" lang="en-US" sz="3200" b="0" i="0" u="none" strike="noStrike" kern="1200" cap="none" spc="0" normalizeH="0" baseline="0" noProof="0">
              <a:uLnTx/>
              <a:uFillTx/>
            </a:endParaRP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kumimoji="0" lang="en-US" sz="3200" b="0" i="0" u="none" strike="noStrike" kern="1200" cap="none" spc="0" normalizeH="0" baseline="0" noProof="0">
              <a:uLnTx/>
              <a:uFillTx/>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kumimoji="0" lang="en-US" sz="1600" b="0" i="0" u="none" strike="noStrike" kern="1200" cap="none" spc="0" normalizeH="0" baseline="0" noProof="0">
                <a:uLnTx/>
                <a:uFillTx/>
              </a:rPr>
              <a:t>Click to edit Master text styles</a:t>
            </a:r>
            <a:endParaRPr kumimoji="0" lang="en-US" sz="1600" b="0" i="0" u="none" strike="noStrike" kern="1200" cap="none" spc="0" normalizeH="0" baseline="0" noProof="0">
              <a:uLnTx/>
              <a:uFillTx/>
            </a:endParaRPr>
          </a:p>
        </p:txBody>
      </p:sp>
      <p:sp>
        <p:nvSpPr>
          <p:cNvPr id="5" name="Date Placeholder 4"/>
          <p:cNvSpPr>
            <a:spLocks noGrp="1"/>
          </p:cNvSpPr>
          <p:nvPr>
            <p:ph type="dt" sz="half" idx="10"/>
          </p:nvPr>
        </p:nvSpPr>
        <p:spPr/>
        <p:txBody>
          <a:bodyPr/>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6" name="Footer Placeholder 5"/>
          <p:cNvSpPr>
            <a:spLocks noGrp="1"/>
          </p:cNvSpPr>
          <p:nvPr>
            <p:ph type="ftr" sz="quarter" idx="11"/>
          </p:nvPr>
        </p:nvSpPr>
        <p:spPr/>
        <p:txBody>
          <a:bodyPr/>
          <a:p>
            <a:pPr lvl="0" fontAlgn="auto" latinLnBrk="0"/>
            <a:endParaRPr lang="en-US" strike="noStrike" noProof="1"/>
          </a:p>
        </p:txBody>
      </p:sp>
      <p:sp>
        <p:nvSpPr>
          <p:cNvPr id="7" name="Slide Number Placeholder 6"/>
          <p:cNvSpPr>
            <a:spLocks noGrp="1"/>
          </p:cNvSpPr>
          <p:nvPr>
            <p:ph type="sldNum" sz="quarter" idx="12"/>
          </p:nvPr>
        </p:nvSpPr>
        <p:spPr/>
        <p:txBody>
          <a:bodyPr/>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lIns="91440" tIns="45720" rIns="91440" bIns="45720" anchor="ctr" anchorCtr="0"/>
          <a:p>
            <a:pPr lvl="0"/>
            <a:r>
              <a:rPr lang="en-US" altLang="en-GB"/>
              <a:t>Click to edit Master title style</a:t>
            </a:r>
            <a:endParaRPr lang="en-US" altLang="en-GB"/>
          </a:p>
        </p:txBody>
      </p:sp>
      <p:sp>
        <p:nvSpPr>
          <p:cNvPr id="1027" name="Text Placeholder 2"/>
          <p:cNvSpPr>
            <a:spLocks noGrp="1"/>
          </p:cNvSpPr>
          <p:nvPr>
            <p:ph type="body"/>
          </p:nvPr>
        </p:nvSpPr>
        <p:spPr>
          <a:xfrm>
            <a:off x="838200" y="1825625"/>
            <a:ext cx="10515600" cy="4351338"/>
          </a:xfrm>
          <a:prstGeom prst="rect">
            <a:avLst/>
          </a:prstGeom>
          <a:noFill/>
          <a:ln w="9525">
            <a:noFill/>
          </a:ln>
        </p:spPr>
        <p:txBody>
          <a:bodyPr lIns="91440" tIns="45720" rIns="91440" bIns="45720" anchor="t" anchorCtr="0"/>
          <a:p>
            <a:pPr lvl="0"/>
            <a:r>
              <a:rPr lang="en-US" altLang="en-GB"/>
              <a:t>Click to edit Master text styles</a:t>
            </a:r>
            <a:endParaRPr lang="en-US" altLang="en-GB"/>
          </a:p>
          <a:p>
            <a:pPr lvl="1"/>
            <a:r>
              <a:rPr lang="en-US" altLang="en-GB"/>
              <a:t>Second level</a:t>
            </a:r>
            <a:endParaRPr lang="en-US" altLang="en-GB"/>
          </a:p>
          <a:p>
            <a:pPr lvl="2"/>
            <a:r>
              <a:rPr lang="en-US" altLang="en-GB"/>
              <a:t>Third level</a:t>
            </a:r>
            <a:endParaRPr lang="en-US" altLang="en-GB"/>
          </a:p>
          <a:p>
            <a:pPr lvl="3"/>
            <a:r>
              <a:rPr lang="en-US" altLang="en-GB"/>
              <a:t>Fourth level</a:t>
            </a:r>
            <a:endParaRPr lang="en-US" altLang="en-GB"/>
          </a:p>
          <a:p>
            <a:pPr lvl="4"/>
            <a:r>
              <a:rPr lang="en-US" altLang="en-GB"/>
              <a:t>Fifth level</a:t>
            </a:r>
            <a:endParaRPr lang="en-US" altLang="en-GB"/>
          </a:p>
        </p:txBody>
      </p:sp>
      <p:sp>
        <p:nvSpPr>
          <p:cNvPr id="1028" name="Date Placeholder 3"/>
          <p:cNvSpPr>
            <a:spLocks noGrp="1"/>
          </p:cNvSpPr>
          <p:nvPr>
            <p:ph type="dt" sz="half" idx="2"/>
          </p:nvPr>
        </p:nvSpPr>
        <p:spPr>
          <a:xfrm>
            <a:off x="838200" y="6356350"/>
            <a:ext cx="2743200" cy="365125"/>
          </a:xfrm>
          <a:prstGeom prst="rect">
            <a:avLst/>
          </a:prstGeom>
          <a:noFill/>
          <a:ln w="9525">
            <a:noFill/>
          </a:ln>
        </p:spPr>
        <p:txBody>
          <a:bodyPr lIns="91440" tIns="45720" rIns="91440" bIns="45720" anchor="ctr" anchorCtr="0"/>
          <a:lstStyle>
            <a:lvl1pPr>
              <a:defRPr sz="1200">
                <a:solidFill>
                  <a:srgbClr val="898989"/>
                </a:solidFill>
              </a:defRPr>
            </a:lvl1pPr>
          </a:lstStyle>
          <a:p>
            <a:pPr lvl="0" fontAlgn="auto" latinLnBrk="0"/>
            <a:fld id="{BB962C8B-B14F-4D97-AF65-F5344CB8AC3E}" type="datetime1">
              <a:rPr lang="en-US" strike="noStrike" noProof="1">
                <a:latin typeface="Calibri Light" panose="020F0302020204030204"/>
                <a:ea typeface="Calibri Light" panose="020F0302020204030204"/>
                <a:cs typeface="+mn-cs"/>
              </a:rPr>
            </a:fld>
            <a:endParaRPr lang="en-US" strike="noStrike" noProof="1"/>
          </a:p>
        </p:txBody>
      </p:sp>
      <p:sp>
        <p:nvSpPr>
          <p:cNvPr id="1029" name="Footer Placeholder 4"/>
          <p:cNvSpPr>
            <a:spLocks noGrp="1"/>
          </p:cNvSpPr>
          <p:nvPr>
            <p:ph type="ftr" sz="quarter" idx="3"/>
          </p:nvPr>
        </p:nvSpPr>
        <p:spPr>
          <a:xfrm>
            <a:off x="4038600" y="6356350"/>
            <a:ext cx="4114800" cy="365125"/>
          </a:xfrm>
          <a:prstGeom prst="rect">
            <a:avLst/>
          </a:prstGeom>
          <a:noFill/>
          <a:ln w="9525">
            <a:noFill/>
          </a:ln>
        </p:spPr>
        <p:txBody>
          <a:bodyPr lIns="91440" tIns="45720" rIns="91440" bIns="45720" anchor="ctr" anchorCtr="0"/>
          <a:lstStyle>
            <a:lvl1pPr algn="ctr">
              <a:defRPr sz="1200">
                <a:solidFill>
                  <a:srgbClr val="898989"/>
                </a:solidFill>
              </a:defRPr>
            </a:lvl1pPr>
          </a:lstStyle>
          <a:p>
            <a:pPr lvl="0" fontAlgn="auto" latinLnBrk="0"/>
            <a:endParaRPr lang="en-US" strike="noStrike" noProof="1"/>
          </a:p>
        </p:txBody>
      </p:sp>
      <p:sp>
        <p:nvSpPr>
          <p:cNvPr id="1030" name="Slide Number Placeholder 5"/>
          <p:cNvSpPr>
            <a:spLocks noGrp="1"/>
          </p:cNvSpPr>
          <p:nvPr>
            <p:ph type="sldNum" sz="quarter" idx="4"/>
          </p:nvPr>
        </p:nvSpPr>
        <p:spPr>
          <a:xfrm>
            <a:off x="8610600" y="6356350"/>
            <a:ext cx="2743200" cy="365125"/>
          </a:xfrm>
          <a:prstGeom prst="rect">
            <a:avLst/>
          </a:prstGeom>
          <a:noFill/>
          <a:ln w="9525">
            <a:noFill/>
          </a:ln>
        </p:spPr>
        <p:txBody>
          <a:bodyPr lIns="91440" tIns="45720" rIns="91440" bIns="45720" anchor="ctr" anchorCtr="0"/>
          <a:lstStyle>
            <a:lvl1pPr algn="r">
              <a:defRPr sz="1200">
                <a:solidFill>
                  <a:srgbClr val="898989"/>
                </a:solidFill>
              </a:defRPr>
            </a:lvl1pPr>
          </a:lstStyle>
          <a:p>
            <a:pPr lvl="0" fontAlgn="auto" latinLnBrk="0"/>
            <a:fld id="{9A0DB2DC-4C9A-4742-B13C-FB6460FD3503}" type="slidenum">
              <a:rPr lang="en-US" strike="noStrike" noProof="1">
                <a:latin typeface="Calibri Light" panose="020F0302020204030204"/>
                <a:ea typeface="Calibri Light" panose="020F0302020204030204"/>
                <a:cs typeface="+mn-cs"/>
              </a:rPr>
            </a:fld>
            <a:endParaRPr 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050" name="Shape 6"/>
          <p:cNvSpPr txBox="1">
            <a:spLocks noGrp="1"/>
          </p:cNvSpPr>
          <p:nvPr>
            <p:ph type="title"/>
          </p:nvPr>
        </p:nvSpPr>
        <p:spPr>
          <a:xfrm>
            <a:off x="415925" y="496888"/>
            <a:ext cx="11360150" cy="977900"/>
          </a:xfrm>
          <a:prstGeom prst="rect">
            <a:avLst/>
          </a:prstGeom>
          <a:noFill/>
          <a:ln w="9525">
            <a:noFill/>
          </a:ln>
        </p:spPr>
        <p:txBody>
          <a:bodyPr lIns="91425" tIns="91425" rIns="91425" bIns="91425" anchor="b" anchorCtr="0"/>
          <a:p>
            <a:pPr lvl="0" fontAlgn="auto"/>
          </a:p>
        </p:txBody>
      </p:sp>
      <p:sp>
        <p:nvSpPr>
          <p:cNvPr id="2051" name="Shape 7"/>
          <p:cNvSpPr txBox="1">
            <a:spLocks noGrp="1"/>
          </p:cNvSpPr>
          <p:nvPr>
            <p:ph type="body" idx="1"/>
          </p:nvPr>
        </p:nvSpPr>
        <p:spPr>
          <a:xfrm>
            <a:off x="415925" y="1958975"/>
            <a:ext cx="11360150" cy="4133850"/>
          </a:xfrm>
          <a:prstGeom prst="rect">
            <a:avLst/>
          </a:prstGeom>
          <a:noFill/>
          <a:ln w="9525">
            <a:noFill/>
          </a:ln>
        </p:spPr>
        <p:txBody>
          <a:bodyPr lIns="91425" tIns="91425" rIns="91425" bIns="91425" anchor="t" anchorCtr="0"/>
          <a:p>
            <a:pPr lvl="0" fontAlgn="auto"/>
          </a:p>
        </p:txBody>
      </p:sp>
      <p:sp>
        <p:nvSpPr>
          <p:cNvPr id="8" name="Shape 8"/>
          <p:cNvSpPr txBox="1">
            <a:spLocks noGrp="1"/>
          </p:cNvSpPr>
          <p:nvPr>
            <p:ph type="sldNum" idx="12"/>
          </p:nvPr>
        </p:nvSpPr>
        <p:spPr>
          <a:xfrm>
            <a:off x="11296650" y="6218238"/>
            <a:ext cx="731838" cy="525463"/>
          </a:xfrm>
          <a:prstGeom prst="rect">
            <a:avLst/>
          </a:prstGeom>
          <a:noFill/>
          <a:ln>
            <a:noFill/>
          </a:ln>
        </p:spPr>
        <p:txBody>
          <a:bodyPr lIns="91425" tIns="91425" rIns="91425" bIns="91425" anchor="ctr" anchorCtr="0">
            <a:noAutofit/>
          </a:bodyPr>
          <a:lstStyle>
            <a:lvl1pPr algn="r">
              <a:defRPr sz="1300">
                <a:solidFill>
                  <a:srgbClr val="424242"/>
                </a:solidFill>
                <a:latin typeface="Source Code Pro"/>
                <a:ea typeface="Source Code Pro"/>
              </a:defRPr>
            </a:lvl1pPr>
          </a:lstStyle>
          <a:p>
            <a:pPr lvl="0" fontAlgn="auto" latinLnBrk="0">
              <a:spcBef>
                <a:spcPct val="0"/>
              </a:spcBef>
              <a:buNone/>
            </a:pPr>
            <a:fld id="{9A0DB2DC-4C9A-4742-B13C-FB6460FD3503}" type="slidenum">
              <a:rPr lang="en-GB" strike="noStrike" noProof="1">
                <a:latin typeface="Source Code Pro"/>
                <a:ea typeface="Source Code Pro"/>
                <a:cs typeface="+mn-cs"/>
                <a:sym typeface="Source Code Pro"/>
              </a:rPr>
            </a:fld>
            <a:endParaRPr lang="en-GB" strike="noStrike" noProof="1">
              <a:sym typeface="Source Code Pro"/>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p:titleStyle>
    <p:bodyStyle>
      <a:defPPr marR="0" lvl="0" algn="l" rtl="0">
        <a:lnSpc>
          <a:spcPct val="100000"/>
        </a:lnSpc>
        <a:spcBef>
          <a:spcPct val="0"/>
        </a:spcBef>
        <a:spcAft>
          <a:spcPct val="0"/>
        </a:spcAft>
      </a:defPPr>
      <a:lvl1pPr marR="0" lvl="0"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8.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22.png"/><Relationship Id="rId1"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Title 1"/>
          <p:cNvSpPr>
            <a:spLocks noGrp="1"/>
          </p:cNvSpPr>
          <p:nvPr>
            <p:ph type="ctrTitle"/>
          </p:nvPr>
        </p:nvSpPr>
        <p:spPr>
          <a:xfrm>
            <a:off x="1436688" y="433388"/>
            <a:ext cx="9144000" cy="1279525"/>
          </a:xfrm>
        </p:spPr>
        <p:txBody>
          <a:bodyPr lIns="91440" tIns="45720" rIns="91440" bIns="45720" anchor="b" anchorCtr="0"/>
          <a:p>
            <a:pPr defTabSz="914400">
              <a:buClrTx/>
              <a:buSzTx/>
              <a:buFontTx/>
              <a:buNone/>
            </a:pPr>
            <a:r>
              <a:rPr lang="en-US" altLang="en-GB" b="1" kern="1200">
                <a:latin typeface="+mj-lt"/>
                <a:ea typeface="+mj-ea"/>
                <a:cs typeface="+mj-cs"/>
              </a:rPr>
              <a:t>CHAPTER 	4</a:t>
            </a:r>
            <a:endParaRPr lang="en-US" altLang="en-GB" b="1" kern="1200">
              <a:latin typeface="+mj-lt"/>
              <a:ea typeface="+mj-ea"/>
              <a:cs typeface="+mj-cs"/>
            </a:endParaRPr>
          </a:p>
        </p:txBody>
      </p:sp>
      <p:sp>
        <p:nvSpPr>
          <p:cNvPr id="9219" name="Subtitle 2"/>
          <p:cNvSpPr>
            <a:spLocks noGrp="1"/>
          </p:cNvSpPr>
          <p:nvPr>
            <p:ph type="subTitle" idx="1"/>
          </p:nvPr>
        </p:nvSpPr>
        <p:spPr>
          <a:xfrm>
            <a:off x="1339850" y="1830388"/>
            <a:ext cx="9144000" cy="1144588"/>
          </a:xfrm>
        </p:spPr>
        <p:txBody>
          <a:bodyPr lIns="91440" tIns="45720" rIns="91440" bIns="45720"/>
          <a:p>
            <a:pPr marL="0" marR="0" indent="-228600" algn="ctr" defTabSz="914400" rtl="0" eaLnBrk="1" fontAlgn="auto" latinLnBrk="0" hangingPunct="1">
              <a:lnSpc>
                <a:spcPct val="90000"/>
              </a:lnSpc>
              <a:spcBef>
                <a:spcPts val="1000"/>
              </a:spcBef>
              <a:spcAft>
                <a:spcPct val="0"/>
              </a:spcAft>
              <a:buClrTx/>
              <a:buSzTx/>
              <a:buFontTx/>
              <a:buNone/>
            </a:pPr>
            <a:r>
              <a:rPr kumimoji="0" lang="en-US" sz="5400" b="1" i="0" u="none" strike="noStrike" kern="1200" cap="none" spc="0" normalizeH="0" baseline="0" noProof="1">
                <a:solidFill>
                  <a:srgbClr val="000000"/>
                </a:solidFill>
                <a:effectLst>
                  <a:outerShdw blurRad="38100" dist="38100" dir="2700000">
                    <a:srgbClr val="C0C0C0"/>
                  </a:outerShdw>
                </a:effectLst>
                <a:latin typeface="+mn-lt"/>
                <a:ea typeface="+mn-ea"/>
                <a:cs typeface="+mn-cs"/>
              </a:rPr>
              <a:t>DISCRETE SYSTEM SIMULATION</a:t>
            </a:r>
            <a:endParaRPr kumimoji="0" lang="en-US" sz="5400" b="1" i="0" u="none" strike="noStrike" kern="1200" cap="none" spc="0" normalizeH="0" baseline="0" noProof="1">
              <a:solidFill>
                <a:srgbClr val="000000"/>
              </a:solidFill>
              <a:effectLst>
                <a:outerShdw blurRad="38100" dist="38100" dir="2700000">
                  <a:srgbClr val="C0C0C0"/>
                </a:outerShdw>
              </a:effectLst>
              <a:latin typeface="+mn-lt"/>
              <a:ea typeface="+mn-ea"/>
              <a:cs typeface="+mn-cs"/>
            </a:endParaRPr>
          </a:p>
        </p:txBody>
      </p:sp>
      <p:sp>
        <p:nvSpPr>
          <p:cNvPr id="9220" name="Text Box 3"/>
          <p:cNvSpPr txBox="1"/>
          <p:nvPr/>
        </p:nvSpPr>
        <p:spPr>
          <a:xfrm>
            <a:off x="1495425" y="2870200"/>
            <a:ext cx="7532688" cy="3379788"/>
          </a:xfrm>
          <a:prstGeom prst="rect">
            <a:avLst/>
          </a:prstGeom>
          <a:noFill/>
          <a:ln w="9525">
            <a:noFill/>
          </a:ln>
        </p:spPr>
        <p:txBody>
          <a:bodyPr wrap="square" anchor="t" anchorCtr="0"/>
          <a:p>
            <a:pPr fontAlgn="auto"/>
            <a:r>
              <a:rPr lang="en-US" altLang="en-US" sz="2000" b="1" noProof="1">
                <a:effectLst>
                  <a:outerShdw blurRad="38100" dist="38100" dir="2700000">
                    <a:srgbClr val="C0C0C0"/>
                  </a:outerShdw>
                </a:effectLst>
                <a:latin typeface="Calibri Light" panose="020F0302020204030204"/>
                <a:ea typeface="Calibri Light" panose="020F0302020204030204"/>
                <a:cs typeface="+mn-cs"/>
                <a:sym typeface="Calibri" panose="020F0502020204030204" pitchFamily="2" charset="0"/>
              </a:rPr>
              <a:t>4. Discrete System Simulation (8 hrs)</a:t>
            </a:r>
            <a:endParaRPr lang="en-US" altLang="en-US" sz="2000" b="1" noProof="1">
              <a:effectLst>
                <a:outerShdw blurRad="38100" dist="38100" dir="2700000">
                  <a:srgbClr val="C0C0C0"/>
                </a:outerShdw>
              </a:effectLst>
              <a:sym typeface="Calibri" panose="020F0502020204030204" pitchFamily="2" charset="0"/>
            </a:endParaRPr>
          </a:p>
          <a:p>
            <a:pPr fontAlgn="auto"/>
            <a:endParaRPr lang="en-US" altLang="en-US" sz="2000" b="1" noProof="1">
              <a:effectLst>
                <a:outerShdw blurRad="38100" dist="38100" dir="2700000">
                  <a:srgbClr val="C0C0C0"/>
                </a:outerShdw>
              </a:effectLst>
              <a:sym typeface="Calibri" panose="020F0502020204030204" pitchFamily="2" charset="0"/>
            </a:endParaRPr>
          </a:p>
          <a:p>
            <a:pPr lvl="1" fontAlgn="auto" latinLnBrk="0"/>
            <a:r>
              <a:rPr lang="en-US" altLang="en-US" sz="2000" strike="noStrike" noProof="1">
                <a:effectLst>
                  <a:outerShdw blurRad="38100" dist="38100" dir="2700000">
                    <a:srgbClr val="C0C0C0"/>
                  </a:outerShdw>
                </a:effectLst>
                <a:latin typeface="Calibri Light" panose="020F0302020204030204"/>
                <a:ea typeface="Calibri Light" panose="020F0302020204030204"/>
                <a:cs typeface="+mn-cs"/>
                <a:sym typeface="Calibri" panose="020F0502020204030204" pitchFamily="2" charset="0"/>
              </a:rPr>
              <a:t>4.1 Discrete system simulation</a:t>
            </a:r>
            <a:endParaRPr lang="en-US" altLang="en-US" sz="2000" strike="noStrike" noProof="1">
              <a:effectLst>
                <a:outerShdw blurRad="38100" dist="38100" dir="2700000">
                  <a:srgbClr val="C0C0C0"/>
                </a:outerShdw>
              </a:effectLst>
              <a:sym typeface="Calibri" panose="020F0502020204030204" pitchFamily="2" charset="0"/>
            </a:endParaRPr>
          </a:p>
          <a:p>
            <a:pPr lvl="1" fontAlgn="auto" latinLnBrk="0"/>
            <a:r>
              <a:rPr lang="en-US" altLang="en-US" sz="2000" strike="noStrike" noProof="1">
                <a:effectLst>
                  <a:outerShdw blurRad="38100" dist="38100" dir="2700000">
                    <a:srgbClr val="C0C0C0"/>
                  </a:outerShdw>
                </a:effectLst>
                <a:latin typeface="Calibri Light" panose="020F0302020204030204"/>
                <a:ea typeface="Calibri Light" panose="020F0302020204030204"/>
                <a:cs typeface="+mn-cs"/>
                <a:sym typeface="Calibri" panose="020F0502020204030204" pitchFamily="2" charset="0"/>
              </a:rPr>
              <a:t>4.2 Representation of time</a:t>
            </a:r>
            <a:endParaRPr lang="en-US" altLang="en-US" sz="2000" strike="noStrike" noProof="1">
              <a:effectLst>
                <a:outerShdw blurRad="38100" dist="38100" dir="2700000">
                  <a:srgbClr val="C0C0C0"/>
                </a:outerShdw>
              </a:effectLst>
              <a:sym typeface="Calibri" panose="020F0502020204030204" pitchFamily="2" charset="0"/>
            </a:endParaRPr>
          </a:p>
          <a:p>
            <a:pPr lvl="1" fontAlgn="auto" latinLnBrk="0"/>
            <a:r>
              <a:rPr lang="en-US" altLang="en-US" sz="2000" strike="noStrike" noProof="1">
                <a:effectLst>
                  <a:outerShdw blurRad="38100" dist="38100" dir="2700000">
                    <a:srgbClr val="C0C0C0"/>
                  </a:outerShdw>
                </a:effectLst>
                <a:latin typeface="Calibri Light" panose="020F0302020204030204"/>
                <a:ea typeface="Calibri Light" panose="020F0302020204030204"/>
                <a:cs typeface="+mn-cs"/>
                <a:sym typeface="Calibri" panose="020F0502020204030204" pitchFamily="2" charset="0"/>
              </a:rPr>
              <a:t>4.3 Generation of arrival patterns</a:t>
            </a:r>
            <a:endParaRPr lang="en-US" altLang="en-US" sz="2000" strike="noStrike" noProof="1">
              <a:effectLst>
                <a:outerShdw blurRad="38100" dist="38100" dir="2700000">
                  <a:srgbClr val="C0C0C0"/>
                </a:outerShdw>
              </a:effectLst>
              <a:sym typeface="Calibri" panose="020F0502020204030204" pitchFamily="2" charset="0"/>
            </a:endParaRPr>
          </a:p>
          <a:p>
            <a:pPr lvl="1" fontAlgn="auto" latinLnBrk="0"/>
            <a:r>
              <a:rPr lang="en-US" altLang="en-US" sz="2000" strike="noStrike" noProof="1">
                <a:effectLst>
                  <a:outerShdw blurRad="38100" dist="38100" dir="2700000">
                    <a:srgbClr val="C0C0C0"/>
                  </a:outerShdw>
                </a:effectLst>
                <a:latin typeface="Calibri Light" panose="020F0302020204030204"/>
                <a:ea typeface="Calibri Light" panose="020F0302020204030204"/>
                <a:cs typeface="+mn-cs"/>
                <a:sym typeface="Calibri" panose="020F0502020204030204" pitchFamily="2" charset="0"/>
              </a:rPr>
              <a:t>4.4 Simulation of telephone system</a:t>
            </a:r>
            <a:endParaRPr lang="en-US" altLang="en-US" sz="2000" strike="noStrike" noProof="1">
              <a:effectLst>
                <a:outerShdw blurRad="38100" dist="38100" dir="2700000">
                  <a:srgbClr val="C0C0C0"/>
                </a:outerShdw>
              </a:effectLst>
              <a:sym typeface="Calibri" panose="020F0502020204030204" pitchFamily="2" charset="0"/>
            </a:endParaRPr>
          </a:p>
          <a:p>
            <a:pPr lvl="1" fontAlgn="auto" latinLnBrk="0"/>
            <a:r>
              <a:rPr lang="en-US" altLang="en-US" sz="2000" strike="noStrike" noProof="1">
                <a:effectLst>
                  <a:outerShdw blurRad="38100" dist="38100" dir="2700000">
                    <a:srgbClr val="C0C0C0"/>
                  </a:outerShdw>
                </a:effectLst>
                <a:latin typeface="Calibri Light" panose="020F0302020204030204"/>
                <a:ea typeface="Calibri Light" panose="020F0302020204030204"/>
                <a:cs typeface="+mn-cs"/>
                <a:sym typeface="Calibri" panose="020F0502020204030204" pitchFamily="2" charset="0"/>
              </a:rPr>
              <a:t>4.5 Gathering statistics</a:t>
            </a:r>
            <a:endParaRPr lang="en-US" altLang="en-US" sz="2000" strike="noStrike" noProof="1">
              <a:effectLst>
                <a:outerShdw blurRad="38100" dist="38100" dir="2700000">
                  <a:srgbClr val="C0C0C0"/>
                </a:outerShdw>
              </a:effectLst>
              <a:sym typeface="Calibri" panose="020F0502020204030204" pitchFamily="2" charset="0"/>
            </a:endParaRPr>
          </a:p>
          <a:p>
            <a:pPr lvl="1" fontAlgn="auto" latinLnBrk="0"/>
            <a:r>
              <a:rPr lang="en-US" altLang="en-US" sz="2000" strike="noStrike" noProof="1">
                <a:effectLst>
                  <a:outerShdw blurRad="38100" dist="38100" dir="2700000">
                    <a:srgbClr val="C0C0C0"/>
                  </a:outerShdw>
                </a:effectLst>
                <a:latin typeface="Calibri Light" panose="020F0302020204030204"/>
                <a:ea typeface="Calibri Light" panose="020F0302020204030204"/>
                <a:cs typeface="+mn-cs"/>
                <a:sym typeface="Calibri" panose="020F0502020204030204" pitchFamily="2" charset="0"/>
              </a:rPr>
              <a:t>4.6 Counters and summary statistics</a:t>
            </a:r>
            <a:endParaRPr lang="en-US" altLang="en-US" sz="2000" strike="noStrike" noProof="1">
              <a:effectLst>
                <a:outerShdw blurRad="38100" dist="38100" dir="2700000">
                  <a:srgbClr val="C0C0C0"/>
                </a:outerShdw>
              </a:effectLst>
              <a:sym typeface="Calibri" panose="020F0502020204030204" pitchFamily="2" charset="0"/>
            </a:endParaRPr>
          </a:p>
          <a:p>
            <a:pPr lvl="1" fontAlgn="auto" latinLnBrk="0"/>
            <a:r>
              <a:rPr lang="en-US" altLang="en-US" sz="2000" strike="noStrike" noProof="1">
                <a:effectLst>
                  <a:outerShdw blurRad="38100" dist="38100" dir="2700000">
                    <a:srgbClr val="C0C0C0"/>
                  </a:outerShdw>
                </a:effectLst>
                <a:latin typeface="Calibri Light" panose="020F0302020204030204"/>
                <a:ea typeface="Calibri Light" panose="020F0302020204030204"/>
                <a:cs typeface="+mn-cs"/>
                <a:sym typeface="Calibri" panose="020F0502020204030204" pitchFamily="2" charset="0"/>
              </a:rPr>
              <a:t>4.7 Measuring Utilization and Occupancy</a:t>
            </a:r>
            <a:endParaRPr lang="en-US" altLang="en-US" sz="2000" strike="noStrike" noProof="1">
              <a:effectLst>
                <a:outerShdw blurRad="38100" dist="38100" dir="2700000">
                  <a:srgbClr val="C0C0C0"/>
                </a:outerShdw>
              </a:effectLst>
              <a:sym typeface="Calibri" panose="020F0502020204030204" pitchFamily="2" charset="0"/>
            </a:endParaRPr>
          </a:p>
          <a:p>
            <a:pPr lvl="1" fontAlgn="auto" latinLnBrk="0"/>
            <a:r>
              <a:rPr lang="en-US" altLang="en-US" sz="2000" strike="noStrike" noProof="1">
                <a:effectLst>
                  <a:outerShdw blurRad="38100" dist="38100" dir="2700000">
                    <a:srgbClr val="C0C0C0"/>
                  </a:outerShdw>
                </a:effectLst>
                <a:latin typeface="Calibri Light" panose="020F0302020204030204"/>
                <a:ea typeface="Calibri Light" panose="020F0302020204030204"/>
                <a:cs typeface="+mn-cs"/>
                <a:sym typeface="Calibri" panose="020F0502020204030204" pitchFamily="2" charset="0"/>
              </a:rPr>
              <a:t>4.8 Recording distribution and transit time</a:t>
            </a:r>
            <a:endParaRPr lang="en-US" altLang="en-US" sz="2000" strike="noStrike" noProof="1">
              <a:effectLst>
                <a:outerShdw blurRad="38100" dist="38100" dir="2700000">
                  <a:srgbClr val="C0C0C0"/>
                </a:outerShdw>
              </a:effectLst>
              <a:sym typeface="Calibri" panose="020F0502020204030204" pitchFamily="2" charset="0"/>
            </a:endParaRPr>
          </a:p>
          <a:p>
            <a:pPr lvl="1" fontAlgn="auto" latinLnBrk="0"/>
            <a:r>
              <a:rPr lang="en-US" altLang="en-US" sz="2000" strike="noStrike" noProof="1">
                <a:effectLst>
                  <a:outerShdw blurRad="38100" dist="38100" dir="2700000">
                    <a:srgbClr val="C0C0C0"/>
                  </a:outerShdw>
                </a:effectLst>
                <a:latin typeface="Calibri Light" panose="020F0302020204030204"/>
                <a:ea typeface="Calibri Light" panose="020F0302020204030204"/>
                <a:cs typeface="+mn-cs"/>
                <a:sym typeface="Calibri" panose="020F0502020204030204" pitchFamily="2" charset="0"/>
              </a:rPr>
              <a:t>4.9 Discrete simulation languages</a:t>
            </a:r>
            <a:endParaRPr lang="en-US" altLang="en-US" sz="2000" strike="noStrike" noProof="1">
              <a:effectLst>
                <a:outerShdw blurRad="38100" dist="38100" dir="2700000">
                  <a:srgbClr val="C0C0C0"/>
                </a:outerShdw>
              </a:effectLst>
              <a:sym typeface="Calibri" panose="020F0502020204030204" pitchFamily="2"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Title 1"/>
          <p:cNvSpPr>
            <a:spLocks noGrp="1"/>
          </p:cNvSpPr>
          <p:nvPr>
            <p:ph type="title"/>
          </p:nvPr>
        </p:nvSpPr>
        <p:spPr/>
        <p:txBody>
          <a:bodyPr lIns="91440" tIns="45720" rIns="91440" bIns="45720" anchor="ctr" anchorCtr="0"/>
          <a:p>
            <a:r>
              <a:rPr lang="en-GB" altLang="en-US" b="1">
                <a:sym typeface="Calibri" panose="020F0502020204030204" pitchFamily="2" charset="0"/>
              </a:rPr>
              <a:t>Simulation Time / Time Advance Mechanism</a:t>
            </a:r>
            <a:endParaRPr lang="en-GB" altLang="en-US"/>
          </a:p>
        </p:txBody>
      </p:sp>
      <p:sp>
        <p:nvSpPr>
          <p:cNvPr id="18434" name="Content Placeholder 2"/>
          <p:cNvSpPr>
            <a:spLocks noGrp="1"/>
          </p:cNvSpPr>
          <p:nvPr>
            <p:ph idx="1"/>
          </p:nvPr>
        </p:nvSpPr>
        <p:spPr/>
        <p:txBody>
          <a:bodyPr lIns="91440" tIns="45720" rIns="91440" bIns="45720" anchor="t" anchorCtr="0"/>
          <a:p>
            <a:pPr marL="0" indent="0">
              <a:buNone/>
            </a:pPr>
            <a:r>
              <a:rPr lang="en-US" altLang="en-GB" b="1">
                <a:sym typeface="Calibri" panose="020F0502020204030204" pitchFamily="2" charset="0"/>
              </a:rPr>
              <a:t>i) Event Oriented Method [Next Time Advance Mechanism]</a:t>
            </a:r>
            <a:endParaRPr lang="en-US" altLang="en-GB" b="1">
              <a:sym typeface="Calibri" panose="020F0502020204030204" pitchFamily="2" charset="0"/>
            </a:endParaRPr>
          </a:p>
          <a:p>
            <a:pPr marL="0" indent="0"/>
            <a:r>
              <a:rPr lang="en-US" altLang="en-GB"/>
              <a:t>In this method, the clock is advanced to the time at which the next event likely occurs.</a:t>
            </a:r>
            <a:endParaRPr lang="en-US" altLang="en-GB"/>
          </a:p>
          <a:p>
            <a:pPr marL="0" indent="0"/>
            <a:endParaRPr lang="en-US" altLang="en-GB"/>
          </a:p>
          <a:p>
            <a:pPr marL="0" indent="0">
              <a:buNone/>
            </a:pPr>
            <a:endParaRPr lang="en-US" altLang="en-GB"/>
          </a:p>
        </p:txBody>
      </p:sp>
      <p:pic>
        <p:nvPicPr>
          <p:cNvPr id="18435" name="Picture 3" descr="643492665-3-Continuous-system-simulation.pdf"/>
          <p:cNvPicPr>
            <a:picLocks noChangeAspect="1"/>
          </p:cNvPicPr>
          <p:nvPr/>
        </p:nvPicPr>
        <p:blipFill>
          <a:blip r:embed="rId1"/>
          <a:srcRect l="12471" t="17574" r="9486" b="23506"/>
          <a:stretch>
            <a:fillRect/>
          </a:stretch>
        </p:blipFill>
        <p:spPr>
          <a:xfrm>
            <a:off x="3568700" y="3248025"/>
            <a:ext cx="4089400" cy="2386013"/>
          </a:xfrm>
          <a:prstGeom prst="rect">
            <a:avLst/>
          </a:prstGeom>
          <a:noFill/>
          <a:ln w="9525">
            <a:noFill/>
          </a:ln>
        </p:spPr>
      </p:pic>
      <p:sp>
        <p:nvSpPr>
          <p:cNvPr id="18436" name="Text Box 4"/>
          <p:cNvSpPr txBox="1"/>
          <p:nvPr/>
        </p:nvSpPr>
        <p:spPr>
          <a:xfrm>
            <a:off x="758825" y="5867400"/>
            <a:ext cx="10790238" cy="336550"/>
          </a:xfrm>
          <a:prstGeom prst="rect">
            <a:avLst/>
          </a:prstGeom>
          <a:noFill/>
          <a:ln w="9525">
            <a:noFill/>
          </a:ln>
        </p:spPr>
        <p:txBody>
          <a:bodyPr wrap="square" anchor="t" anchorCtr="0">
            <a:spAutoFit/>
          </a:bodyPr>
          <a:p>
            <a:r>
              <a:rPr lang="en-US" sz="1600" b="1">
                <a:latin typeface="Calibri Light" panose="020F0302020204030204"/>
              </a:rPr>
              <a:t>In the above figure, we see that events e1, e2, e3, e4 occur at times </a:t>
            </a:r>
            <a:r>
              <a:rPr lang="en-US" altLang="en-GB" sz="1600" b="1">
                <a:latin typeface="Calibri Light" panose="020F0302020204030204"/>
              </a:rPr>
              <a:t>1</a:t>
            </a:r>
            <a:r>
              <a:rPr lang="en-US" sz="1600" b="1">
                <a:latin typeface="Calibri Light" panose="020F0302020204030204"/>
              </a:rPr>
              <a:t>, </a:t>
            </a:r>
            <a:r>
              <a:rPr lang="en-US" altLang="en-GB" sz="1600" b="1">
                <a:latin typeface="Calibri Light" panose="020F0302020204030204"/>
              </a:rPr>
              <a:t>2</a:t>
            </a:r>
            <a:r>
              <a:rPr lang="en-US" sz="1600" b="1">
                <a:latin typeface="Calibri Light" panose="020F0302020204030204"/>
              </a:rPr>
              <a:t>, </a:t>
            </a:r>
            <a:r>
              <a:rPr lang="en-US" altLang="en-GB" sz="1600" b="1">
                <a:latin typeface="Calibri Light" panose="020F0302020204030204"/>
              </a:rPr>
              <a:t>4</a:t>
            </a:r>
            <a:r>
              <a:rPr lang="en-US" sz="1600" b="1">
                <a:latin typeface="Calibri Light" panose="020F0302020204030204"/>
              </a:rPr>
              <a:t>, and </a:t>
            </a:r>
            <a:r>
              <a:rPr lang="en-US" altLang="en-GB" sz="1600" b="1">
                <a:latin typeface="Calibri Light" panose="020F0302020204030204"/>
              </a:rPr>
              <a:t>6</a:t>
            </a:r>
            <a:r>
              <a:rPr lang="en-US" sz="1600" b="1">
                <a:latin typeface="Calibri Light" panose="020F0302020204030204"/>
              </a:rPr>
              <a:t> time units respectively.</a:t>
            </a:r>
            <a:endParaRPr lang="en-US" sz="1600" b="1">
              <a:latin typeface="Calibri Light" panose="020F0302020204030204"/>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Title 1"/>
          <p:cNvSpPr>
            <a:spLocks noGrp="1"/>
          </p:cNvSpPr>
          <p:nvPr>
            <p:ph type="title"/>
          </p:nvPr>
        </p:nvSpPr>
        <p:spPr/>
        <p:txBody>
          <a:bodyPr lIns="91440" tIns="45720" rIns="91440" bIns="45720" anchor="ctr" anchorCtr="0"/>
          <a:p>
            <a:r>
              <a:rPr lang="en-GB" altLang="en-US" b="1">
                <a:latin typeface="Times New Roman" panose="02020603050405020304" charset="0"/>
                <a:cs typeface="Times New Roman" panose="02020603050405020304" charset="0"/>
                <a:sym typeface="Calibri" panose="020F0502020204030204" pitchFamily="2" charset="0"/>
              </a:rPr>
              <a:t>Simulation Time / Time Advance Mechanism</a:t>
            </a:r>
            <a:endParaRPr lang="en-GB" altLang="en-US">
              <a:latin typeface="Times New Roman" panose="02020603050405020304" charset="0"/>
              <a:cs typeface="Times New Roman" panose="02020603050405020304" charset="0"/>
            </a:endParaRPr>
          </a:p>
        </p:txBody>
      </p:sp>
      <p:sp>
        <p:nvSpPr>
          <p:cNvPr id="19458" name="Content Placeholder 2"/>
          <p:cNvSpPr>
            <a:spLocks noGrp="1"/>
          </p:cNvSpPr>
          <p:nvPr>
            <p:ph idx="1"/>
          </p:nvPr>
        </p:nvSpPr>
        <p:spPr/>
        <p:txBody>
          <a:bodyPr lIns="91440" tIns="45720" rIns="91440" bIns="45720" anchor="t" anchorCtr="0"/>
          <a:p>
            <a:r>
              <a:rPr lang="en-GB" altLang="en-US">
                <a:latin typeface="Times New Roman" panose="02020603050405020304" charset="0"/>
                <a:cs typeface="Times New Roman" panose="02020603050405020304" charset="0"/>
              </a:rPr>
              <a:t>With the next time advance mechanism, the simulation clock is initialized at zero initially.</a:t>
            </a:r>
            <a:endParaRPr lang="en-GB" altLang="en-US">
              <a:latin typeface="Times New Roman" panose="02020603050405020304" charset="0"/>
              <a:cs typeface="Times New Roman" panose="02020603050405020304" charset="0"/>
            </a:endParaRPr>
          </a:p>
          <a:p>
            <a:r>
              <a:rPr lang="en-GB" altLang="en-US">
                <a:latin typeface="Times New Roman" panose="02020603050405020304" charset="0"/>
                <a:cs typeface="Times New Roman" panose="02020603050405020304" charset="0"/>
              </a:rPr>
              <a:t>A simulation clock is then advanced to the time of near-happening events at which point the state of the system is updated.</a:t>
            </a:r>
            <a:endParaRPr lang="en-GB" altLang="en-US">
              <a:latin typeface="Times New Roman" panose="02020603050405020304" charset="0"/>
              <a:cs typeface="Times New Roman" panose="02020603050405020304" charset="0"/>
            </a:endParaRPr>
          </a:p>
          <a:p>
            <a:r>
              <a:rPr lang="en-GB" altLang="en-US">
                <a:latin typeface="Times New Roman" panose="02020603050405020304" charset="0"/>
                <a:cs typeface="Times New Roman" panose="02020603050405020304" charset="0"/>
              </a:rPr>
              <a:t>Clocks jump from one event time to the next and doesn't exist for time between successive events.</a:t>
            </a:r>
            <a:endParaRPr lang="en-GB" altLang="en-US">
              <a:latin typeface="Times New Roman" panose="02020603050405020304" charset="0"/>
              <a:cs typeface="Times New Roman" panose="02020603050405020304" charset="0"/>
            </a:endParaRPr>
          </a:p>
          <a:p>
            <a:r>
              <a:rPr lang="en-GB" altLang="en-US">
                <a:latin typeface="Times New Roman" panose="02020603050405020304" charset="0"/>
                <a:cs typeface="Times New Roman" panose="02020603050405020304" charset="0"/>
              </a:rPr>
              <a:t>Discrete system simulation is usually carried out by using the event-oriented method.</a:t>
            </a:r>
            <a:endParaRPr lang="en-GB" altLang="en-US">
              <a:latin typeface="Times New Roman" panose="02020603050405020304" charset="0"/>
              <a:cs typeface="Times New Roman" panose="02020603050405020304"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Title 1"/>
          <p:cNvSpPr>
            <a:spLocks noGrp="1"/>
          </p:cNvSpPr>
          <p:nvPr>
            <p:ph type="title"/>
          </p:nvPr>
        </p:nvSpPr>
        <p:spPr/>
        <p:txBody>
          <a:bodyPr lIns="91440" tIns="45720" rIns="91440" bIns="45720" anchor="ctr" anchorCtr="0"/>
          <a:p>
            <a:r>
              <a:rPr lang="en-GB" altLang="en-US" b="1">
                <a:sym typeface="Calibri" panose="020F0502020204030204" pitchFamily="2" charset="0"/>
              </a:rPr>
              <a:t>Simulation Time / Time Advance Mechanism</a:t>
            </a:r>
            <a:endParaRPr lang="en-GB" altLang="en-US"/>
          </a:p>
        </p:txBody>
      </p:sp>
      <p:sp>
        <p:nvSpPr>
          <p:cNvPr id="20482" name="Content Placeholder 2"/>
          <p:cNvSpPr>
            <a:spLocks noGrp="1"/>
          </p:cNvSpPr>
          <p:nvPr>
            <p:ph idx="1"/>
          </p:nvPr>
        </p:nvSpPr>
        <p:spPr/>
        <p:txBody>
          <a:bodyPr lIns="91440" tIns="45720" rIns="91440" bIns="45720" anchor="t" anchorCtr="0"/>
          <a:p>
            <a:pPr marL="0" indent="0">
              <a:buNone/>
            </a:pPr>
            <a:r>
              <a:rPr lang="en-US" altLang="en-GB" b="1">
                <a:sym typeface="Calibri" panose="020F0502020204030204" pitchFamily="2" charset="0"/>
              </a:rPr>
              <a:t>ii) Interval Oriented Method [Fixed Time Advance Mechanism]</a:t>
            </a:r>
            <a:endParaRPr lang="en-US" altLang="en-GB" b="1"/>
          </a:p>
          <a:p>
            <a:pPr marL="0" indent="0">
              <a:buNone/>
            </a:pPr>
            <a:r>
              <a:rPr lang="en-GB" altLang="en-US"/>
              <a:t>In this method, the clock is advanced by small uniform intervals of time and determines at each interval whether an event is due to occur at that time.</a:t>
            </a:r>
            <a:endParaRPr lang="en-GB" altLang="en-US"/>
          </a:p>
          <a:p>
            <a:pPr marL="0" indent="0">
              <a:buNone/>
            </a:pPr>
            <a:r>
              <a:rPr lang="en-GB" altLang="en-US"/>
              <a:t>e0       e1       e2       e3       e4       e5</a:t>
            </a:r>
            <a:endParaRPr lang="en-GB" altLang="en-US"/>
          </a:p>
          <a:p>
            <a:pPr marL="0" indent="0">
              <a:buNone/>
            </a:pPr>
            <a:r>
              <a:rPr lang="en-GB" altLang="en-US"/>
              <a:t>0 - 1 - 2 - 3 - 4 - 5 - 6 - 7 - 8 - 9 - 10 (Time)</a:t>
            </a:r>
            <a:endParaRPr lang="en-GB" altLang="en-US"/>
          </a:p>
          <a:p>
            <a:pPr marL="0" indent="0">
              <a:buNone/>
            </a:pPr>
            <a:r>
              <a:rPr lang="en-GB" altLang="en-US"/>
              <a:t>In the above figure, we see that events e1, e2, e3, e4 occur at times 0, 2, 4, 6, 8, and 10 time units respectively.</a:t>
            </a:r>
            <a:endParaRPr lang="en-GB"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Title 1"/>
          <p:cNvSpPr>
            <a:spLocks noGrp="1"/>
          </p:cNvSpPr>
          <p:nvPr>
            <p:ph type="title"/>
          </p:nvPr>
        </p:nvSpPr>
        <p:spPr/>
        <p:txBody>
          <a:bodyPr lIns="91440" tIns="45720" rIns="91440" bIns="45720" anchor="ctr" anchorCtr="0"/>
          <a:p>
            <a:r>
              <a:rPr lang="en-US" altLang="en-GB" b="1">
                <a:sym typeface="Calibri" panose="020F0502020204030204" pitchFamily="2" charset="0"/>
              </a:rPr>
              <a:t>Interval Oriented Method [Fixed Time Advance Mechanism]</a:t>
            </a:r>
            <a:endParaRPr lang="en-GB" altLang="en-US"/>
          </a:p>
        </p:txBody>
      </p:sp>
      <p:sp>
        <p:nvSpPr>
          <p:cNvPr id="21506" name="Content Placeholder 2"/>
          <p:cNvSpPr>
            <a:spLocks noGrp="1"/>
          </p:cNvSpPr>
          <p:nvPr>
            <p:ph idx="1"/>
          </p:nvPr>
        </p:nvSpPr>
        <p:spPr/>
        <p:txBody>
          <a:bodyPr lIns="91440" tIns="45720" rIns="91440" bIns="45720" anchor="t" anchorCtr="0"/>
          <a:p>
            <a:r>
              <a:rPr lang="en-GB" altLang="en-US"/>
              <a:t>With a fixed-time interval mechanism, the simulation clock is incremented with a small interval Δt (here 2), whether the event is occurred or not, we look at events at Δt to update the state of the system.</a:t>
            </a:r>
            <a:endParaRPr lang="en-GB" altLang="en-US"/>
          </a:p>
          <a:p>
            <a:r>
              <a:rPr lang="en-GB" altLang="en-US"/>
              <a:t>It is a very simple method to implement but not an accurate realization of occurrence of events.</a:t>
            </a:r>
            <a:endParaRPr lang="en-GB" altLang="en-US"/>
          </a:p>
          <a:p>
            <a:r>
              <a:rPr lang="en-GB" altLang="en-US"/>
              <a:t>Continuous system simulation normally uses the interval-oriented method.</a:t>
            </a:r>
            <a:endParaRPr lang="en-GB"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Content Placeholder 2"/>
          <p:cNvSpPr>
            <a:spLocks noGrp="1"/>
          </p:cNvSpPr>
          <p:nvPr>
            <p:ph idx="1"/>
          </p:nvPr>
        </p:nvSpPr>
        <p:spPr/>
        <p:txBody>
          <a:bodyPr lIns="91440" tIns="45720" rIns="91440" bIns="45720" anchor="t" anchorCtr="0"/>
          <a:p>
            <a:r>
              <a:rPr lang="en-GB" altLang="en-US"/>
              <a:t>An event-oriented program will detect discrete changes and can therefore simulate a discrete system.</a:t>
            </a:r>
            <a:endParaRPr lang="en-GB" altLang="en-US"/>
          </a:p>
          <a:p>
            <a:r>
              <a:rPr lang="en-GB" altLang="en-US"/>
              <a:t>An interval-oriented program can follow continuous changes by artificially introducing events that occur at regular time intervals and can therefore simulate a continuous system.</a:t>
            </a:r>
            <a:endParaRPr lang="en-GB" altLang="en-US"/>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3" name="Content Placeholder 3"/>
          <p:cNvPicPr>
            <a:picLocks noGrp="1" noChangeAspect="1"/>
          </p:cNvPicPr>
          <p:nvPr>
            <p:ph idx="1"/>
          </p:nvPr>
        </p:nvPicPr>
        <p:blipFill>
          <a:blip r:embed="rId1"/>
          <a:stretch>
            <a:fillRect/>
          </a:stretch>
        </p:blipFill>
        <p:spPr>
          <a:xfrm>
            <a:off x="2938463" y="0"/>
            <a:ext cx="5502275" cy="6699250"/>
          </a:xfr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Content Placeholder 2"/>
          <p:cNvSpPr>
            <a:spLocks noGrp="1"/>
          </p:cNvSpPr>
          <p:nvPr>
            <p:ph idx="1"/>
          </p:nvPr>
        </p:nvSpPr>
        <p:spPr>
          <a:xfrm>
            <a:off x="819150" y="587375"/>
            <a:ext cx="10534650" cy="5589588"/>
          </a:xfrm>
        </p:spPr>
        <p:txBody>
          <a:bodyPr lIns="91440" tIns="45720" rIns="91440" bIns="45720" anchor="t" anchorCtr="0"/>
          <a:p>
            <a:r>
              <a:rPr lang="en-US" altLang="en-GB"/>
              <a:t>An event oriented program will detect discrete changes and can therefore simulate discrete system.</a:t>
            </a:r>
            <a:endParaRPr lang="en-US" altLang="en-GB"/>
          </a:p>
          <a:p>
            <a:endParaRPr lang="en-US" altLang="en-GB"/>
          </a:p>
          <a:p>
            <a:r>
              <a:rPr lang="en-US" altLang="en-GB"/>
              <a:t>An interval oriented program can be made to follow continious changes by artificially introducing events that occours at regular time interval and can therefore simulate continious system.</a:t>
            </a:r>
            <a:endParaRPr lang="en-US" altLang="en-GB"/>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Title 1"/>
          <p:cNvSpPr>
            <a:spLocks noGrp="1"/>
          </p:cNvSpPr>
          <p:nvPr>
            <p:ph type="title"/>
          </p:nvPr>
        </p:nvSpPr>
        <p:spPr/>
        <p:txBody>
          <a:bodyPr lIns="91440" tIns="45720" rIns="91440" bIns="45720" anchor="ctr" anchorCtr="0"/>
          <a:p>
            <a:r>
              <a:rPr lang="en-GB" altLang="en-US" b="1"/>
              <a:t>Significant Event Simulation</a:t>
            </a:r>
            <a:endParaRPr lang="en-GB" altLang="en-US" b="1"/>
          </a:p>
        </p:txBody>
      </p:sp>
      <p:sp>
        <p:nvSpPr>
          <p:cNvPr id="25602" name="Content Placeholder 2"/>
          <p:cNvSpPr>
            <a:spLocks noGrp="1"/>
          </p:cNvSpPr>
          <p:nvPr>
            <p:ph idx="1"/>
          </p:nvPr>
        </p:nvSpPr>
        <p:spPr/>
        <p:txBody>
          <a:bodyPr lIns="91440" tIns="45720" rIns="91440" bIns="45720" anchor="t" anchorCtr="0"/>
          <a:p>
            <a:r>
              <a:rPr lang="en-GB" altLang="en-US"/>
              <a:t>It is another method to represent the passage of time and is applicable to continuous systems in which there is a quiescent (not active) period.</a:t>
            </a:r>
            <a:endParaRPr lang="en-GB" altLang="en-US"/>
          </a:p>
          <a:p>
            <a:r>
              <a:rPr lang="en-GB" altLang="en-US"/>
              <a:t>A quiescent period is the interval between events in the event-oriented approach, but it involves the models' representation of the system activities, which create a notice of the event that terminates the interval.</a:t>
            </a:r>
            <a:endParaRPr lang="en-GB" altLang="en-US"/>
          </a:p>
          <a:p>
            <a:r>
              <a:rPr lang="en-GB" altLang="en-US"/>
              <a:t>The significant event approach assumes that a simple analytic function can be used to project the value of a quiescent period.</a:t>
            </a:r>
            <a:endParaRPr lang="en-GB" alt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itle 1"/>
          <p:cNvSpPr>
            <a:spLocks noGrp="1"/>
          </p:cNvSpPr>
          <p:nvPr>
            <p:ph type="title"/>
          </p:nvPr>
        </p:nvSpPr>
        <p:spPr/>
        <p:txBody>
          <a:bodyPr lIns="91440" tIns="45720" rIns="91440" bIns="45720" anchor="ctr" anchorCtr="0"/>
          <a:p>
            <a:r>
              <a:rPr lang="en-GB" altLang="en-US" b="1">
                <a:sym typeface="Calibri" panose="020F0502020204030204" pitchFamily="2" charset="0"/>
              </a:rPr>
              <a:t>Significant Event Simulation</a:t>
            </a:r>
            <a:r>
              <a:rPr lang="en-US" altLang="en-GB" b="1">
                <a:sym typeface="Calibri" panose="020F0502020204030204" pitchFamily="2" charset="0"/>
              </a:rPr>
              <a:t>....cont..</a:t>
            </a:r>
            <a:endParaRPr lang="en-US" altLang="en-GB" b="1">
              <a:sym typeface="Calibri" panose="020F0502020204030204" pitchFamily="2" charset="0"/>
            </a:endParaRPr>
          </a:p>
        </p:txBody>
      </p:sp>
      <p:sp>
        <p:nvSpPr>
          <p:cNvPr id="26626" name="Content Placeholder 2"/>
          <p:cNvSpPr>
            <a:spLocks noGrp="1"/>
          </p:cNvSpPr>
          <p:nvPr>
            <p:ph idx="1"/>
          </p:nvPr>
        </p:nvSpPr>
        <p:spPr/>
        <p:txBody>
          <a:bodyPr lIns="91440" tIns="45720" rIns="91440" bIns="45720" anchor="t" anchorCtr="0"/>
          <a:p>
            <a:r>
              <a:rPr lang="en-GB" altLang="en-US"/>
              <a:t>Example: An automobile traveling at constant acceleration might result in a significant event for several reasons:</a:t>
            </a:r>
            <a:endParaRPr lang="en-GB" altLang="en-US"/>
          </a:p>
          <a:p>
            <a:pPr lvl="1"/>
            <a:r>
              <a:rPr lang="en-GB" altLang="en-US"/>
              <a:t>It might reach the end of the road.</a:t>
            </a:r>
            <a:endParaRPr lang="en-GB" altLang="en-US"/>
          </a:p>
          <a:p>
            <a:pPr lvl="1"/>
            <a:r>
              <a:rPr lang="en-GB" altLang="en-US"/>
              <a:t>Its velocity might reach some limit.</a:t>
            </a:r>
            <a:endParaRPr lang="en-GB" altLang="en-US"/>
          </a:p>
          <a:p>
            <a:pPr lvl="1"/>
            <a:r>
              <a:rPr lang="en-GB" altLang="en-US"/>
              <a:t>It might come to rest.</a:t>
            </a:r>
            <a:endParaRPr lang="en-GB" altLang="en-US"/>
          </a:p>
          <a:p>
            <a:r>
              <a:rPr lang="en-GB" altLang="en-US"/>
              <a:t>If the initial conditions are known, the elapsed time for each of these possible events can be calculated from a simple formula.</a:t>
            </a:r>
            <a:endParaRPr lang="en-GB" alt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Title 1"/>
          <p:cNvSpPr>
            <a:spLocks noGrp="1"/>
          </p:cNvSpPr>
          <p:nvPr>
            <p:ph type="title"/>
          </p:nvPr>
        </p:nvSpPr>
        <p:spPr/>
        <p:txBody>
          <a:bodyPr lIns="91440" tIns="45720" rIns="91440" bIns="45720" anchor="ctr" anchorCtr="0"/>
          <a:p>
            <a:r>
              <a:rPr lang="en-GB" altLang="en-US" b="1">
                <a:latin typeface="Times New Roman" panose="02020603050405020304" charset="0"/>
              </a:rPr>
              <a:t>Generation of Arrival Patterns</a:t>
            </a:r>
            <a:br>
              <a:rPr lang="en-GB" altLang="en-US" b="1">
                <a:latin typeface="Times New Roman" panose="02020603050405020304" charset="0"/>
              </a:rPr>
            </a:br>
            <a:r>
              <a:rPr lang="en-GB" altLang="en-US" sz="2200" b="1">
                <a:latin typeface="Times New Roman" panose="02020603050405020304" charset="0"/>
              </a:rPr>
              <a:t>Arrival pattern for a particular system must be specified for simulation.</a:t>
            </a:r>
            <a:endParaRPr lang="en-GB" altLang="en-US" sz="2200" b="1">
              <a:latin typeface="Times New Roman" panose="02020603050405020304" charset="0"/>
              <a:ea typeface="Times New Roman" panose="02020603050405020304" charset="0"/>
            </a:endParaRPr>
          </a:p>
        </p:txBody>
      </p:sp>
      <p:sp>
        <p:nvSpPr>
          <p:cNvPr id="27650" name="Content Placeholder 2"/>
          <p:cNvSpPr>
            <a:spLocks noGrp="1"/>
          </p:cNvSpPr>
          <p:nvPr>
            <p:ph idx="1"/>
          </p:nvPr>
        </p:nvSpPr>
        <p:spPr/>
        <p:txBody>
          <a:bodyPr lIns="91440" tIns="45720" rIns="91440" bIns="45720" anchor="t" anchorCtr="0"/>
          <a:p>
            <a:pPr marL="0" indent="0">
              <a:buNone/>
            </a:pPr>
            <a:r>
              <a:rPr lang="en-GB" altLang="en-US" b="1">
                <a:latin typeface="Times New Roman" panose="02020603050405020304" charset="0"/>
              </a:rPr>
              <a:t>i. Trace Driven Simulation</a:t>
            </a:r>
            <a:endParaRPr lang="en-GB" altLang="en-US" b="1">
              <a:latin typeface="Times New Roman" panose="02020603050405020304" charset="0"/>
            </a:endParaRPr>
          </a:p>
          <a:p>
            <a:pPr marL="0" indent="0"/>
            <a:r>
              <a:rPr lang="en-GB" altLang="en-US">
                <a:latin typeface="Times New Roman" panose="02020603050405020304" charset="0"/>
              </a:rPr>
              <a:t>It refers to the process of gathering a sequence of inputs based on the observation of a real system.</a:t>
            </a:r>
            <a:endParaRPr lang="en-GB" altLang="en-US">
              <a:latin typeface="Times New Roman" panose="02020603050405020304" charset="0"/>
            </a:endParaRPr>
          </a:p>
          <a:p>
            <a:pPr marL="0" indent="0"/>
            <a:r>
              <a:rPr lang="en-GB" altLang="en-US">
                <a:latin typeface="Times New Roman" panose="02020603050405020304" charset="0"/>
              </a:rPr>
              <a:t>It is an important tool in many simulation applications where the model’s inputs are derived from observations made on a real system.</a:t>
            </a:r>
            <a:endParaRPr lang="en-GB" altLang="en-US">
              <a:latin typeface="Times New Roman" panose="02020603050405020304" charset="0"/>
            </a:endParaRPr>
          </a:p>
          <a:p>
            <a:pPr marL="0" indent="0"/>
            <a:r>
              <a:rPr lang="en-GB" altLang="en-US">
                <a:latin typeface="Times New Roman" panose="02020603050405020304" charset="0"/>
              </a:rPr>
              <a:t>When there is no interaction between exogenous arrivals and endogenous events of a system, it is permissible to create a sequence of arrivals in preparation for the simulation.</a:t>
            </a:r>
            <a:endParaRPr lang="en-GB" altLang="en-US">
              <a:latin typeface="Times New Roman" panose="02020603050405020304" charset="0"/>
            </a:endParaRPr>
          </a:p>
          <a:p>
            <a:pPr marL="0" indent="0"/>
            <a:r>
              <a:rPr lang="en-GB" altLang="en-US">
                <a:latin typeface="Times New Roman" panose="02020603050405020304" charset="0"/>
              </a:rPr>
              <a:t>Usually, the simulation proceeds by creating new arrivals as they are needed.</a:t>
            </a:r>
            <a:endParaRPr lang="en-GB" altLang="en-US">
              <a:latin typeface="Times New Roman" panose="02020603050405020304" charset="0"/>
              <a:ea typeface="Times New Roman" panose="0202060305040502030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943100" y="1311910"/>
            <a:ext cx="9525000" cy="539686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itle 1"/>
          <p:cNvSpPr>
            <a:spLocks noGrp="1"/>
          </p:cNvSpPr>
          <p:nvPr>
            <p:ph type="title"/>
          </p:nvPr>
        </p:nvSpPr>
        <p:spPr/>
        <p:txBody>
          <a:bodyPr lIns="91440" tIns="45720" rIns="91440" bIns="45720" anchor="ctr" anchorCtr="0"/>
          <a:p>
            <a:r>
              <a:rPr lang="en-GB" altLang="en-US" b="1">
                <a:latin typeface="Times New Roman" panose="02020603050405020304" charset="0"/>
                <a:sym typeface="Calibri" panose="020F0502020204030204" pitchFamily="2" charset="0"/>
              </a:rPr>
              <a:t>Trace Driven Simulation</a:t>
            </a:r>
            <a:r>
              <a:rPr lang="en-US" altLang="en-GB" b="1">
                <a:latin typeface="Times New Roman" panose="02020603050405020304" charset="0"/>
                <a:sym typeface="Calibri" panose="020F0502020204030204" pitchFamily="2" charset="0"/>
              </a:rPr>
              <a:t>...</a:t>
            </a:r>
            <a:r>
              <a:rPr lang="en-US" altLang="en-GB"/>
              <a:t>Cont..</a:t>
            </a:r>
            <a:endParaRPr lang="en-US" altLang="en-GB"/>
          </a:p>
        </p:txBody>
      </p:sp>
      <p:sp>
        <p:nvSpPr>
          <p:cNvPr id="28674" name="Content Placeholder 2"/>
          <p:cNvSpPr>
            <a:spLocks noGrp="1"/>
          </p:cNvSpPr>
          <p:nvPr>
            <p:ph idx="1"/>
          </p:nvPr>
        </p:nvSpPr>
        <p:spPr/>
        <p:txBody>
          <a:bodyPr lIns="91440" tIns="45720" rIns="91440" bIns="45720" anchor="t" anchorCtr="0"/>
          <a:p>
            <a:r>
              <a:rPr lang="en-GB" altLang="en-US">
                <a:latin typeface="Times New Roman" panose="02020603050405020304" charset="0"/>
              </a:rPr>
              <a:t>Trace Driven Simulation involves using pre-recorded data (a "trace") from a real-world system to simulate the behavior of a system or model.</a:t>
            </a:r>
            <a:endParaRPr lang="en-GB" altLang="en-US">
              <a:latin typeface="Times New Roman" panose="02020603050405020304" charset="0"/>
            </a:endParaRPr>
          </a:p>
          <a:p>
            <a:endParaRPr lang="en-GB" altLang="en-US">
              <a:latin typeface="Times New Roman" panose="02020603050405020304" charset="0"/>
            </a:endParaRPr>
          </a:p>
          <a:p>
            <a:r>
              <a:rPr lang="en-GB" altLang="en-US">
                <a:latin typeface="Times New Roman" panose="02020603050405020304" charset="0"/>
              </a:rPr>
              <a:t>It helps study how a system reacts to real-world inputs and provides insights without needing to test on the actual system.</a:t>
            </a:r>
            <a:endParaRPr lang="en-GB" altLang="en-US">
              <a:latin typeface="Times New Roman" panose="02020603050405020304" charset="0"/>
            </a:endParaRPr>
          </a:p>
          <a:p>
            <a:endParaRPr lang="en-GB" altLang="en-US">
              <a:latin typeface="Times New Roman" panose="02020603050405020304" charset="0"/>
            </a:endParaRPr>
          </a:p>
          <a:p>
            <a:r>
              <a:rPr lang="en-GB" altLang="en-US">
                <a:latin typeface="Times New Roman" panose="02020603050405020304" charset="0"/>
              </a:rPr>
              <a:t>A sequence of inputs or events from a real system (trace) is fed into the simulation model. The model then behaves as though those inputs occurred in real time.</a:t>
            </a:r>
            <a:endParaRPr lang="en-GB" altLang="en-US">
              <a:latin typeface="Times New Roman" panose="02020603050405020304" charset="0"/>
              <a:ea typeface="Times New Roman" panose="0202060305040502030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Title 1"/>
          <p:cNvSpPr>
            <a:spLocks noGrp="1"/>
          </p:cNvSpPr>
          <p:nvPr>
            <p:ph type="title"/>
          </p:nvPr>
        </p:nvSpPr>
        <p:spPr/>
        <p:txBody>
          <a:bodyPr lIns="91440" tIns="45720" rIns="91440" bIns="45720" anchor="ctr" anchorCtr="0"/>
          <a:p>
            <a:r>
              <a:rPr lang="en-GB" altLang="en-US" b="1">
                <a:latin typeface="Times New Roman" panose="02020603050405020304" charset="0"/>
                <a:sym typeface="Calibri" panose="020F0502020204030204" pitchFamily="2" charset="0"/>
              </a:rPr>
              <a:t>Trace Driven Simulation</a:t>
            </a:r>
            <a:r>
              <a:rPr lang="en-US" altLang="en-GB" b="1">
                <a:latin typeface="Times New Roman" panose="02020603050405020304" charset="0"/>
                <a:sym typeface="Calibri" panose="020F0502020204030204" pitchFamily="2" charset="0"/>
              </a:rPr>
              <a:t> </a:t>
            </a:r>
            <a:r>
              <a:rPr lang="en-GB" altLang="en-US" i="1">
                <a:sym typeface="Calibri" panose="020F0502020204030204" pitchFamily="2" charset="0"/>
              </a:rPr>
              <a:t>Example:</a:t>
            </a:r>
            <a:endParaRPr lang="en-GB" altLang="en-US" i="1"/>
          </a:p>
        </p:txBody>
      </p:sp>
      <p:sp>
        <p:nvSpPr>
          <p:cNvPr id="29698" name="Content Placeholder 2"/>
          <p:cNvSpPr>
            <a:spLocks noGrp="1"/>
          </p:cNvSpPr>
          <p:nvPr>
            <p:ph idx="1"/>
          </p:nvPr>
        </p:nvSpPr>
        <p:spPr/>
        <p:txBody>
          <a:bodyPr lIns="91440" tIns="45720" rIns="91440" bIns="45720" anchor="t" anchorCtr="0"/>
          <a:p>
            <a:r>
              <a:rPr lang="en-GB" altLang="en-US"/>
              <a:t>Imagine a network server that handles client requests.</a:t>
            </a:r>
            <a:endParaRPr lang="en-GB" altLang="en-US"/>
          </a:p>
          <a:p>
            <a:endParaRPr lang="en-GB" altLang="en-US"/>
          </a:p>
          <a:p>
            <a:r>
              <a:rPr lang="en-GB" altLang="en-US"/>
              <a:t>You first observe the server for a day and record the arrival times of requests and their sizes (this is your trace).</a:t>
            </a:r>
            <a:endParaRPr lang="en-GB" altLang="en-US"/>
          </a:p>
          <a:p>
            <a:r>
              <a:rPr lang="en-GB" altLang="en-US"/>
              <a:t>You use this trace data to simulate the server in a lab to test how it would perform under different conditions, like a faster or slower processor.</a:t>
            </a:r>
            <a:endParaRPr lang="en-GB" altLang="en-US"/>
          </a:p>
          <a:p>
            <a:r>
              <a:rPr lang="en-GB" altLang="en-US"/>
              <a:t>This avoids the need to experiment on the live server, reducing the risk of disruption.</a:t>
            </a:r>
            <a:endParaRPr lang="en-GB"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Title 1"/>
          <p:cNvSpPr>
            <a:spLocks noGrp="1"/>
          </p:cNvSpPr>
          <p:nvPr>
            <p:ph type="title"/>
          </p:nvPr>
        </p:nvSpPr>
        <p:spPr/>
        <p:txBody>
          <a:bodyPr lIns="91440" tIns="45720" rIns="91440" bIns="45720" anchor="ctr" anchorCtr="0"/>
          <a:p>
            <a:r>
              <a:rPr lang="en-GB" altLang="en-US" b="1"/>
              <a:t> Bootstrapping</a:t>
            </a:r>
            <a:endParaRPr lang="en-GB" altLang="en-US" b="1"/>
          </a:p>
        </p:txBody>
      </p:sp>
      <p:sp>
        <p:nvSpPr>
          <p:cNvPr id="30722" name="Content Placeholder 2"/>
          <p:cNvSpPr>
            <a:spLocks noGrp="1"/>
          </p:cNvSpPr>
          <p:nvPr>
            <p:ph idx="1"/>
          </p:nvPr>
        </p:nvSpPr>
        <p:spPr>
          <a:xfrm>
            <a:off x="838200" y="1492250"/>
            <a:ext cx="11222038" cy="5365750"/>
          </a:xfrm>
        </p:spPr>
        <p:txBody>
          <a:bodyPr lIns="91440" tIns="45720" rIns="91440" bIns="45720" anchor="t" anchorCtr="0"/>
          <a:p>
            <a:r>
              <a:rPr lang="en-GB" altLang="en-US" sz="3200"/>
              <a:t>Bootstrapping usually refers to a self-starting process that is supposed to proceed without external input.</a:t>
            </a:r>
            <a:endParaRPr lang="en-GB" altLang="en-US" sz="3200"/>
          </a:p>
          <a:p>
            <a:r>
              <a:rPr lang="en-GB" altLang="en-US" sz="3200"/>
              <a:t>It is the process of making one entity create its successor.</a:t>
            </a:r>
            <a:endParaRPr lang="en-GB" altLang="en-US" sz="3200"/>
          </a:p>
          <a:p>
            <a:r>
              <a:rPr lang="en-GB" altLang="en-US" sz="3200"/>
              <a:t>Here, the arrival time of the next entity is recorded, and when the clock reaches this event time, the event of entering the entity into the system is executed.</a:t>
            </a:r>
            <a:endParaRPr lang="en-GB" altLang="en-US" sz="3200"/>
          </a:p>
          <a:p>
            <a:r>
              <a:rPr lang="en-GB" altLang="en-US" sz="3200"/>
              <a:t>The arrival of the following entity is immediately calculated from the inter-arrival time distribution.</a:t>
            </a:r>
            <a:endParaRPr lang="en-GB" altLang="en-US" sz="3200"/>
          </a:p>
          <a:p>
            <a:r>
              <a:rPr lang="en-GB" altLang="en-US" sz="3200"/>
              <a:t>These methods require keeping only the arrival time of the next entity. It is, therefore, the preferred method of generating arrivals for computer simulation programs.</a:t>
            </a:r>
            <a:endParaRPr lang="en-GB" altLang="en-US" sz="320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Title 1"/>
          <p:cNvSpPr>
            <a:spLocks noGrp="1"/>
          </p:cNvSpPr>
          <p:nvPr>
            <p:ph type="title"/>
          </p:nvPr>
        </p:nvSpPr>
        <p:spPr/>
        <p:txBody>
          <a:bodyPr lIns="91440" tIns="45720" rIns="91440" bIns="45720" anchor="ctr" anchorCtr="0"/>
          <a:p>
            <a:r>
              <a:rPr lang="en-GB" altLang="en-US" b="1">
                <a:sym typeface="Calibri" panose="020F0502020204030204" pitchFamily="2" charset="0"/>
              </a:rPr>
              <a:t> Bootstrapping</a:t>
            </a:r>
            <a:r>
              <a:rPr lang="en-US" altLang="en-GB" b="1">
                <a:sym typeface="Calibri" panose="020F0502020204030204" pitchFamily="2" charset="0"/>
              </a:rPr>
              <a:t>....cont..</a:t>
            </a:r>
            <a:endParaRPr lang="en-US" altLang="en-GB" b="1">
              <a:sym typeface="Calibri" panose="020F0502020204030204" pitchFamily="2" charset="0"/>
            </a:endParaRPr>
          </a:p>
        </p:txBody>
      </p:sp>
      <p:sp>
        <p:nvSpPr>
          <p:cNvPr id="31746" name="Content Placeholder 2"/>
          <p:cNvSpPr>
            <a:spLocks noGrp="1"/>
          </p:cNvSpPr>
          <p:nvPr>
            <p:ph idx="1"/>
          </p:nvPr>
        </p:nvSpPr>
        <p:spPr/>
        <p:txBody>
          <a:bodyPr lIns="91440" tIns="45720" rIns="91440" bIns="45720" anchor="t" anchorCtr="0"/>
          <a:p>
            <a:r>
              <a:rPr lang="en-GB" altLang="en-US"/>
              <a:t>Bootstrapping refers to a self-starting process where the system generates new events or arrivals based on its own rules without relying on external inputs.</a:t>
            </a:r>
            <a:endParaRPr lang="en-GB" altLang="en-US"/>
          </a:p>
          <a:p>
            <a:endParaRPr lang="en-GB" altLang="en-US"/>
          </a:p>
          <a:p>
            <a:r>
              <a:rPr lang="en-GB" altLang="en-US"/>
              <a:t>It is useful for initializing or running a system where external input isn’t immediately available.</a:t>
            </a:r>
            <a:endParaRPr lang="en-GB" altLang="en-US"/>
          </a:p>
          <a:p>
            <a:endParaRPr lang="en-GB" altLang="en-US"/>
          </a:p>
          <a:p>
            <a:r>
              <a:rPr lang="en-GB" altLang="en-US"/>
              <a:t>Each entity (like a task or an event) creates its successor. For example, the system generates the time for the next event based on probabilities or a pre-defined distribution.</a:t>
            </a:r>
            <a:endParaRPr lang="en-GB" alt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Title 1"/>
          <p:cNvSpPr>
            <a:spLocks noGrp="1"/>
          </p:cNvSpPr>
          <p:nvPr>
            <p:ph type="title"/>
          </p:nvPr>
        </p:nvSpPr>
        <p:spPr/>
        <p:txBody>
          <a:bodyPr lIns="91440" tIns="45720" rIns="91440" bIns="45720" anchor="ctr" anchorCtr="0"/>
          <a:p>
            <a:r>
              <a:rPr lang="en-GB" altLang="en-US" b="1">
                <a:latin typeface="Times New Roman" panose="02020603050405020304" charset="0"/>
              </a:rPr>
              <a:t>Bootstrapping</a:t>
            </a:r>
            <a:r>
              <a:rPr lang="en-US" altLang="en-GB" b="1">
                <a:latin typeface="Times New Roman" panose="02020603050405020304" charset="0"/>
              </a:rPr>
              <a:t>...cont.. </a:t>
            </a:r>
            <a:r>
              <a:rPr lang="en-US" altLang="en-GB" b="1" i="1">
                <a:latin typeface="Times New Roman" panose="02020603050405020304" charset="0"/>
              </a:rPr>
              <a:t>Example:</a:t>
            </a:r>
            <a:endParaRPr lang="en-US" altLang="en-GB" b="1" i="1">
              <a:latin typeface="Times New Roman" panose="02020603050405020304" charset="0"/>
              <a:ea typeface="Times New Roman" panose="02020603050405020304" charset="0"/>
            </a:endParaRPr>
          </a:p>
        </p:txBody>
      </p:sp>
      <p:sp>
        <p:nvSpPr>
          <p:cNvPr id="32770" name="Content Placeholder 2"/>
          <p:cNvSpPr>
            <a:spLocks noGrp="1"/>
          </p:cNvSpPr>
          <p:nvPr>
            <p:ph idx="1"/>
          </p:nvPr>
        </p:nvSpPr>
        <p:spPr/>
        <p:txBody>
          <a:bodyPr lIns="91440" tIns="45720" rIns="91440" bIns="45720" anchor="t" anchorCtr="0"/>
          <a:p>
            <a:pPr marL="0" indent="0">
              <a:buNone/>
            </a:pPr>
            <a:r>
              <a:rPr lang="en-GB" altLang="en-US">
                <a:latin typeface="Times New Roman" panose="02020603050405020304" charset="0"/>
              </a:rPr>
              <a:t>Consider a restaurant simulation where customers arrive at random intervals.</a:t>
            </a:r>
            <a:endParaRPr lang="en-GB" altLang="en-US">
              <a:latin typeface="Times New Roman" panose="02020603050405020304" charset="0"/>
            </a:endParaRPr>
          </a:p>
          <a:p>
            <a:pPr marL="0" indent="0"/>
            <a:r>
              <a:rPr lang="en-GB" altLang="en-US">
                <a:latin typeface="Times New Roman" panose="02020603050405020304" charset="0"/>
              </a:rPr>
              <a:t>Instead of observing actual arrival times (like in Trace Driven Simulation), you program the simulation to create arrivals using a random distribution (e.g., exponential distribution for inter-arrival times).</a:t>
            </a:r>
            <a:endParaRPr lang="en-GB" altLang="en-US">
              <a:latin typeface="Times New Roman" panose="02020603050405020304" charset="0"/>
            </a:endParaRPr>
          </a:p>
          <a:p>
            <a:pPr marL="0" indent="0"/>
            <a:r>
              <a:rPr lang="en-GB" altLang="en-US">
                <a:latin typeface="Times New Roman" panose="02020603050405020304" charset="0"/>
              </a:rPr>
              <a:t>When one customer arrives, the system calculates when the next customer will arrive, based on the distribution.</a:t>
            </a:r>
            <a:endParaRPr lang="en-GB" altLang="en-US">
              <a:latin typeface="Times New Roman" panose="02020603050405020304" charset="0"/>
            </a:endParaRPr>
          </a:p>
          <a:p>
            <a:pPr marL="0" indent="0"/>
            <a:r>
              <a:rPr lang="en-GB" altLang="en-US">
                <a:latin typeface="Times New Roman" panose="02020603050405020304" charset="0"/>
              </a:rPr>
              <a:t>This keeps the simulation running without needing real-world data.</a:t>
            </a:r>
            <a:endParaRPr lang="en-GB" altLang="en-US">
              <a:latin typeface="Times New Roman" panose="02020603050405020304" charset="0"/>
              <a:ea typeface="Times New Roman" panose="0202060305040502030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Title 1"/>
          <p:cNvSpPr>
            <a:spLocks noGrp="1"/>
          </p:cNvSpPr>
          <p:nvPr>
            <p:ph type="title"/>
          </p:nvPr>
        </p:nvSpPr>
        <p:spPr/>
        <p:txBody>
          <a:bodyPr lIns="91440" tIns="45720" rIns="91440" bIns="45720" anchor="ctr" anchorCtr="0"/>
          <a:p>
            <a:r>
              <a:rPr lang="en-GB" altLang="en-US" b="1"/>
              <a:t>Comparison</a:t>
            </a:r>
            <a:r>
              <a:rPr lang="en-US" altLang="en-GB" b="1"/>
              <a:t> </a:t>
            </a:r>
            <a:r>
              <a:rPr lang="en-GB" altLang="en-US" b="1"/>
              <a:t>:</a:t>
            </a:r>
            <a:endParaRPr lang="en-GB" altLang="en-US" b="1"/>
          </a:p>
        </p:txBody>
      </p:sp>
      <p:graphicFrame>
        <p:nvGraphicFramePr>
          <p:cNvPr id="32771" name="Table 32770"/>
          <p:cNvGraphicFramePr/>
          <p:nvPr/>
        </p:nvGraphicFramePr>
        <p:xfrm>
          <a:off x="838200" y="1825625"/>
          <a:ext cx="10669588" cy="3729038"/>
        </p:xfrm>
        <a:graphic>
          <a:graphicData uri="http://schemas.openxmlformats.org/drawingml/2006/table">
            <a:tbl>
              <a:tblPr/>
              <a:tblGrid>
                <a:gridCol w="3556000"/>
                <a:gridCol w="3557588"/>
                <a:gridCol w="3556000"/>
              </a:tblGrid>
              <a:tr h="617538">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lang="en-GB" altLang="en-US">
                          <a:latin typeface="Times New Roman" panose="02020603050405020304" charset="0"/>
                          <a:cs typeface="Times New Roman" panose="02020603050405020304" charset="0"/>
                        </a:rPr>
                        <a:t>Feature</a:t>
                      </a:r>
                      <a:endParaRPr lang="en-GB" altLang="en-US">
                        <a:latin typeface="Times New Roman" panose="02020603050405020304" charset="0"/>
                        <a:ea typeface="Times New Roman" panose="02020603050405020304" charset="0"/>
                      </a:endParaRPr>
                    </a:p>
                  </a:txBody>
                  <a:tcPr>
                    <a:lnL>
                      <a:noFill/>
                    </a:lnL>
                    <a:lnR>
                      <a:noFill/>
                    </a:lnR>
                    <a:lnT>
                      <a:noFill/>
                    </a:lnT>
                    <a:lnB>
                      <a:noFill/>
                    </a:lnB>
                    <a:lnTlToBr>
                      <a:noFill/>
                    </a:lnTlToBr>
                    <a:lnBlToTr>
                      <a:noFill/>
                    </a:lnBlToTr>
                    <a:noFill/>
                  </a:tcPr>
                </a:tc>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lang="en-GB" altLang="en-US">
                          <a:latin typeface="Times New Roman" panose="02020603050405020304" charset="0"/>
                          <a:cs typeface="Times New Roman" panose="02020603050405020304" charset="0"/>
                        </a:rPr>
                        <a:t>Trace Driven Simulation</a:t>
                      </a:r>
                      <a:endParaRPr lang="en-GB" altLang="en-US">
                        <a:latin typeface="Times New Roman" panose="02020603050405020304" charset="0"/>
                        <a:ea typeface="Times New Roman" panose="02020603050405020304" charset="0"/>
                      </a:endParaRPr>
                    </a:p>
                  </a:txBody>
                  <a:tcPr>
                    <a:lnL>
                      <a:noFill/>
                    </a:lnL>
                    <a:lnR>
                      <a:noFill/>
                    </a:lnR>
                    <a:lnT>
                      <a:noFill/>
                    </a:lnT>
                    <a:lnB>
                      <a:noFill/>
                    </a:lnB>
                    <a:lnTlToBr>
                      <a:noFill/>
                    </a:lnTlToBr>
                    <a:lnBlToTr>
                      <a:noFill/>
                    </a:lnBlToTr>
                    <a:noFill/>
                  </a:tcPr>
                </a:tc>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lang="en-GB" altLang="en-US">
                          <a:latin typeface="Times New Roman" panose="02020603050405020304" charset="0"/>
                          <a:cs typeface="Times New Roman" panose="02020603050405020304" charset="0"/>
                        </a:rPr>
                        <a:t>Bootstrapping</a:t>
                      </a:r>
                      <a:endParaRPr lang="en-GB" altLang="en-US">
                        <a:latin typeface="Times New Roman" panose="02020603050405020304" charset="0"/>
                        <a:ea typeface="Times New Roman" panose="02020603050405020304" charset="0"/>
                      </a:endParaRPr>
                    </a:p>
                  </a:txBody>
                  <a:tcPr>
                    <a:lnL>
                      <a:noFill/>
                    </a:lnL>
                    <a:lnR>
                      <a:noFill/>
                    </a:lnR>
                    <a:lnT>
                      <a:noFill/>
                    </a:lnT>
                    <a:lnB>
                      <a:noFill/>
                    </a:lnB>
                    <a:lnTlToBr>
                      <a:noFill/>
                    </a:lnTlToBr>
                    <a:lnBlToTr>
                      <a:noFill/>
                    </a:lnBlToTr>
                    <a:noFill/>
                  </a:tcPr>
                </a:tc>
              </a:tr>
              <a:tr h="1036637">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lang="en-GB" altLang="en-US">
                          <a:latin typeface="Times New Roman" panose="02020603050405020304" charset="0"/>
                          <a:cs typeface="Times New Roman" panose="02020603050405020304" charset="0"/>
                        </a:rPr>
                        <a:t>Input Source</a:t>
                      </a:r>
                      <a:endParaRPr lang="en-GB" altLang="en-US">
                        <a:latin typeface="Times New Roman" panose="02020603050405020304" charset="0"/>
                        <a:ea typeface="Times New Roman" panose="02020603050405020304" charset="0"/>
                      </a:endParaRPr>
                    </a:p>
                  </a:txBody>
                  <a:tcPr>
                    <a:lnL>
                      <a:noFill/>
                    </a:lnL>
                    <a:lnR>
                      <a:noFill/>
                    </a:lnR>
                    <a:lnT>
                      <a:noFill/>
                    </a:lnT>
                    <a:lnB>
                      <a:noFill/>
                    </a:lnB>
                    <a:lnTlToBr>
                      <a:noFill/>
                    </a:lnTlToBr>
                    <a:lnBlToTr>
                      <a:noFill/>
                    </a:lnBlToTr>
                    <a:noFill/>
                  </a:tcPr>
                </a:tc>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a:latin typeface="Times New Roman" panose="02020603050405020304" charset="0"/>
                          <a:cs typeface="Times New Roman" panose="02020603050405020304" charset="0"/>
                        </a:rPr>
                        <a:t>Real-world trace data (observations).</a:t>
                      </a:r>
                      <a:endParaRPr lang="en-GB" altLang="en-US">
                        <a:latin typeface="Times New Roman" panose="02020603050405020304" charset="0"/>
                        <a:ea typeface="Times New Roman" panose="02020603050405020304" charset="0"/>
                      </a:endParaRPr>
                    </a:p>
                  </a:txBody>
                  <a:tcPr anchor="ctr" anchorCtr="0">
                    <a:lnL>
                      <a:noFill/>
                    </a:lnL>
                    <a:lnR>
                      <a:noFill/>
                    </a:lnR>
                    <a:lnT>
                      <a:noFill/>
                    </a:lnT>
                    <a:lnB>
                      <a:noFill/>
                    </a:lnB>
                    <a:lnTlToBr>
                      <a:noFill/>
                    </a:lnTlToBr>
                    <a:lnBlToTr>
                      <a:noFill/>
                    </a:lnBlToTr>
                    <a:noFill/>
                  </a:tcPr>
                </a:tc>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lang="en-GB" altLang="en-US">
                          <a:latin typeface="Times New Roman" panose="02020603050405020304" charset="0"/>
                          <a:cs typeface="Times New Roman" panose="02020603050405020304" charset="0"/>
                        </a:rPr>
                        <a:t>Self-generated using statistical methods.</a:t>
                      </a:r>
                      <a:endParaRPr lang="en-GB" altLang="en-US">
                        <a:latin typeface="Times New Roman" panose="02020603050405020304" charset="0"/>
                        <a:ea typeface="Times New Roman" panose="02020603050405020304" charset="0"/>
                      </a:endParaRPr>
                    </a:p>
                  </a:txBody>
                  <a:tcPr>
                    <a:lnL>
                      <a:noFill/>
                    </a:lnL>
                    <a:lnR>
                      <a:noFill/>
                    </a:lnR>
                    <a:lnT>
                      <a:noFill/>
                    </a:lnT>
                    <a:lnB>
                      <a:noFill/>
                    </a:lnB>
                    <a:lnTlToBr>
                      <a:noFill/>
                    </a:lnTlToBr>
                    <a:lnBlToTr>
                      <a:noFill/>
                    </a:lnBlToTr>
                    <a:noFill/>
                  </a:tcPr>
                </a:tc>
              </a:tr>
              <a:tr h="1038225">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lang="en-GB" altLang="en-US">
                          <a:latin typeface="Times New Roman" panose="02020603050405020304" charset="0"/>
                          <a:cs typeface="Times New Roman" panose="02020603050405020304" charset="0"/>
                        </a:rPr>
                        <a:t>Use Case</a:t>
                      </a:r>
                      <a:endParaRPr lang="en-GB" altLang="en-US">
                        <a:latin typeface="Times New Roman" panose="02020603050405020304" charset="0"/>
                        <a:ea typeface="Times New Roman" panose="02020603050405020304" charset="0"/>
                      </a:endParaRPr>
                    </a:p>
                  </a:txBody>
                  <a:tcPr>
                    <a:lnL>
                      <a:noFill/>
                    </a:lnL>
                    <a:lnR>
                      <a:noFill/>
                    </a:lnR>
                    <a:lnT>
                      <a:noFill/>
                    </a:lnT>
                    <a:lnB>
                      <a:noFill/>
                    </a:lnB>
                    <a:lnTlToBr>
                      <a:noFill/>
                    </a:lnTlToBr>
                    <a:lnBlToTr>
                      <a:noFill/>
                    </a:lnBlToTr>
                    <a:noFill/>
                  </a:tcPr>
                </a:tc>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lang="en-GB" altLang="en-US">
                          <a:latin typeface="Times New Roman" panose="02020603050405020304" charset="0"/>
                          <a:cs typeface="Times New Roman" panose="02020603050405020304" charset="0"/>
                        </a:rPr>
                        <a:t>Testing behavior against real-world patterns.</a:t>
                      </a:r>
                      <a:endParaRPr lang="en-GB" altLang="en-US">
                        <a:latin typeface="Times New Roman" panose="02020603050405020304" charset="0"/>
                        <a:ea typeface="Times New Roman" panose="02020603050405020304" charset="0"/>
                      </a:endParaRPr>
                    </a:p>
                  </a:txBody>
                  <a:tcPr>
                    <a:lnL>
                      <a:noFill/>
                    </a:lnL>
                    <a:lnR>
                      <a:noFill/>
                    </a:lnR>
                    <a:lnT>
                      <a:noFill/>
                    </a:lnT>
                    <a:lnB>
                      <a:noFill/>
                    </a:lnB>
                    <a:lnTlToBr>
                      <a:noFill/>
                    </a:lnTlToBr>
                    <a:lnBlToTr>
                      <a:noFill/>
                    </a:lnBlToTr>
                    <a:noFill/>
                  </a:tcPr>
                </a:tc>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lang="en-GB" altLang="en-US">
                          <a:latin typeface="Times New Roman" panose="02020603050405020304" charset="0"/>
                          <a:cs typeface="Times New Roman" panose="02020603050405020304" charset="0"/>
                        </a:rPr>
                        <a:t>Running a system without real-world inputs.</a:t>
                      </a:r>
                      <a:endParaRPr lang="en-GB" altLang="en-US">
                        <a:latin typeface="Times New Roman" panose="02020603050405020304" charset="0"/>
                        <a:ea typeface="Times New Roman" panose="02020603050405020304" charset="0"/>
                      </a:endParaRPr>
                    </a:p>
                  </a:txBody>
                  <a:tcPr>
                    <a:lnL>
                      <a:noFill/>
                    </a:lnL>
                    <a:lnR>
                      <a:noFill/>
                    </a:lnR>
                    <a:lnT>
                      <a:noFill/>
                    </a:lnT>
                    <a:lnB>
                      <a:noFill/>
                    </a:lnB>
                    <a:lnTlToBr>
                      <a:noFill/>
                    </a:lnTlToBr>
                    <a:lnBlToTr>
                      <a:noFill/>
                    </a:lnBlToTr>
                    <a:noFill/>
                  </a:tcPr>
                </a:tc>
              </a:tr>
              <a:tr h="1036638">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lang="en-GB" altLang="en-US">
                          <a:latin typeface="Times New Roman" panose="02020603050405020304" charset="0"/>
                          <a:cs typeface="Times New Roman" panose="02020603050405020304" charset="0"/>
                        </a:rPr>
                        <a:t>Example</a:t>
                      </a:r>
                      <a:endParaRPr lang="en-GB" altLang="en-US">
                        <a:latin typeface="Times New Roman" panose="02020603050405020304" charset="0"/>
                        <a:ea typeface="Times New Roman" panose="02020603050405020304" charset="0"/>
                      </a:endParaRPr>
                    </a:p>
                  </a:txBody>
                  <a:tcPr>
                    <a:lnL>
                      <a:noFill/>
                    </a:lnL>
                    <a:lnR>
                      <a:noFill/>
                    </a:lnR>
                    <a:lnT>
                      <a:noFill/>
                    </a:lnT>
                    <a:lnB>
                      <a:noFill/>
                    </a:lnB>
                    <a:lnTlToBr>
                      <a:noFill/>
                    </a:lnTlToBr>
                    <a:lnBlToTr>
                      <a:noFill/>
                    </a:lnBlToTr>
                    <a:noFill/>
                  </a:tcPr>
                </a:tc>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lang="en-GB" altLang="en-US">
                          <a:latin typeface="Times New Roman" panose="02020603050405020304" charset="0"/>
                          <a:cs typeface="Times New Roman" panose="02020603050405020304" charset="0"/>
                        </a:rPr>
                        <a:t>Simulating network traffic using actual logs.</a:t>
                      </a:r>
                      <a:endParaRPr lang="en-GB" altLang="en-US">
                        <a:latin typeface="Times New Roman" panose="02020603050405020304" charset="0"/>
                        <a:ea typeface="Times New Roman" panose="02020603050405020304" charset="0"/>
                      </a:endParaRPr>
                    </a:p>
                  </a:txBody>
                  <a:tcPr>
                    <a:lnL>
                      <a:noFill/>
                    </a:lnL>
                    <a:lnR>
                      <a:noFill/>
                    </a:lnR>
                    <a:lnT>
                      <a:noFill/>
                    </a:lnT>
                    <a:lnB>
                      <a:noFill/>
                    </a:lnB>
                    <a:lnTlToBr>
                      <a:noFill/>
                    </a:lnTlToBr>
                    <a:lnBlToTr>
                      <a:noFill/>
                    </a:lnBlToTr>
                    <a:noFill/>
                  </a:tcPr>
                </a:tc>
                <a:tc>
                  <a:txBody>
                    <a:bodyPr wrap="square"/>
                    <a:lstStyle>
                      <a:lvl1pPr marL="0" lvl="0" indent="0" algn="l" defTabSz="914400" rtl="0" eaLnBrk="1" hangingPunct="1">
                        <a:defRPr sz="1800" kern="1200">
                          <a:solidFill>
                            <a:srgbClr val="000000"/>
                          </a:solidFill>
                          <a:latin typeface="Calibri Light" panose="020F0302020204030204"/>
                          <a:ea typeface="Calibri Light" panose="020F0302020204030204"/>
                        </a:defRPr>
                      </a:lvl1pPr>
                      <a:lvl2pPr marL="457200" lvl="1" indent="0" algn="l" defTabSz="914400" rtl="0" eaLnBrk="1" latinLnBrk="0" hangingPunct="1">
                        <a:defRPr sz="1800" kern="1200">
                          <a:solidFill>
                            <a:srgbClr val="000000"/>
                          </a:solidFill>
                          <a:latin typeface="Calibri Light" panose="020F0302020204030204"/>
                          <a:ea typeface="Calibri Light" panose="020F0302020204030204"/>
                          <a:cs typeface="+mn-cs"/>
                        </a:defRPr>
                      </a:lvl2pPr>
                      <a:lvl3pPr marL="914400" lvl="2" indent="0" algn="l" defTabSz="914400" rtl="0" eaLnBrk="1" latinLnBrk="0" hangingPunct="1">
                        <a:defRPr sz="1800" kern="1200">
                          <a:solidFill>
                            <a:srgbClr val="000000"/>
                          </a:solidFill>
                          <a:latin typeface="Calibri Light" panose="020F0302020204030204"/>
                          <a:ea typeface="Calibri Light" panose="020F0302020204030204"/>
                          <a:cs typeface="+mn-cs"/>
                        </a:defRPr>
                      </a:lvl3pPr>
                      <a:lvl4pPr marL="1371600" lvl="3" indent="0" algn="l" defTabSz="914400" rtl="0" eaLnBrk="1" latinLnBrk="0" hangingPunct="1">
                        <a:defRPr sz="1800" kern="1200">
                          <a:solidFill>
                            <a:srgbClr val="000000"/>
                          </a:solidFill>
                          <a:latin typeface="Calibri Light" panose="020F0302020204030204"/>
                          <a:ea typeface="Calibri Light" panose="020F0302020204030204"/>
                          <a:cs typeface="+mn-cs"/>
                        </a:defRPr>
                      </a:lvl4pPr>
                      <a:lvl5pPr marL="1828800" lvl="4" indent="0" algn="l" defTabSz="914400" rtl="0" eaLnBrk="1" latinLnBrk="0" hangingPunct="1">
                        <a:defRPr sz="1800" kern="1200">
                          <a:solidFill>
                            <a:srgbClr val="000000"/>
                          </a:solidFill>
                          <a:latin typeface="Calibri Light" panose="020F0302020204030204"/>
                          <a:ea typeface="Calibri Light" panose="020F0302020204030204"/>
                          <a:cs typeface="+mn-cs"/>
                        </a:defRPr>
                      </a:lvl5pPr>
                    </a:lstStyle>
                    <a:p>
                      <a:pPr lvl="0" latinLnBrk="0">
                        <a:buNone/>
                      </a:pPr>
                      <a:r>
                        <a:rPr lang="en-GB" altLang="en-US">
                          <a:latin typeface="Times New Roman" panose="02020603050405020304" charset="0"/>
                          <a:cs typeface="Times New Roman" panose="02020603050405020304" charset="0"/>
                        </a:rPr>
                        <a:t>Simulating random customer arrivals.</a:t>
                      </a:r>
                      <a:endParaRPr lang="en-GB" altLang="en-US">
                        <a:latin typeface="Times New Roman" panose="02020603050405020304" charset="0"/>
                        <a:ea typeface="Times New Roman" panose="02020603050405020304" charset="0"/>
                      </a:endParaRPr>
                    </a:p>
                  </a:txBody>
                  <a:tcPr>
                    <a:lnL>
                      <a:noFill/>
                    </a:lnL>
                    <a:lnR>
                      <a:noFill/>
                    </a:lnR>
                    <a:lnT>
                      <a:noFill/>
                    </a:lnT>
                    <a:lnB>
                      <a:noFill/>
                    </a:lnB>
                    <a:lnTlToBr>
                      <a:noFill/>
                    </a:lnTlToBr>
                    <a:lnBlToTr>
                      <a:noFill/>
                    </a:lnBlToTr>
                    <a:noFill/>
                  </a:tcPr>
                </a:tc>
              </a:tr>
            </a:tbl>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Content Placeholder 2"/>
          <p:cNvSpPr>
            <a:spLocks noGrp="1"/>
          </p:cNvSpPr>
          <p:nvPr>
            <p:ph idx="1"/>
          </p:nvPr>
        </p:nvSpPr>
        <p:spPr>
          <a:xfrm>
            <a:off x="838200" y="1025525"/>
            <a:ext cx="10515600" cy="4351338"/>
          </a:xfrm>
        </p:spPr>
        <p:txBody>
          <a:bodyPr lIns="91440" tIns="45720" rIns="91440" bIns="45720" anchor="t" anchorCtr="0"/>
          <a:p>
            <a:pPr marL="0" indent="0"/>
            <a:r>
              <a:rPr lang="en-GB" altLang="en-US"/>
              <a:t>Use </a:t>
            </a:r>
            <a:r>
              <a:rPr lang="en-GB" altLang="en-US" b="1"/>
              <a:t>Trace Driven Simulation</a:t>
            </a:r>
            <a:r>
              <a:rPr lang="en-GB" altLang="en-US"/>
              <a:t> when you want to study or reproduce behavior based on observed real-world data.</a:t>
            </a:r>
            <a:endParaRPr lang="en-GB" altLang="en-US"/>
          </a:p>
          <a:p>
            <a:pPr marL="0" indent="0"/>
            <a:endParaRPr lang="en-GB" altLang="en-US"/>
          </a:p>
          <a:p>
            <a:pPr marL="0" indent="0">
              <a:buNone/>
            </a:pPr>
            <a:endParaRPr lang="en-GB" altLang="en-US"/>
          </a:p>
          <a:p>
            <a:pPr marL="0" indent="0"/>
            <a:r>
              <a:rPr lang="en-GB" altLang="en-US"/>
              <a:t>Use </a:t>
            </a:r>
            <a:r>
              <a:rPr lang="en-GB" altLang="en-US" b="1"/>
              <a:t>Bootstrapping</a:t>
            </a:r>
            <a:r>
              <a:rPr lang="en-GB" altLang="en-US"/>
              <a:t> when no real-world data is available, and you want the system to self-generate new events or arrivals based on rules or distributions.</a:t>
            </a:r>
            <a:endParaRPr lang="en-GB" alt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Title 1"/>
          <p:cNvSpPr>
            <a:spLocks noGrp="1"/>
          </p:cNvSpPr>
          <p:nvPr>
            <p:ph type="title"/>
          </p:nvPr>
        </p:nvSpPr>
        <p:spPr/>
        <p:txBody>
          <a:bodyPr lIns="91440" tIns="45720" rIns="91440" bIns="45720" anchor="ctr" anchorCtr="0"/>
          <a:p>
            <a:r>
              <a:rPr lang="en-GB" altLang="en-US">
                <a:latin typeface="Times New Roman" panose="02020603050405020304" charset="0"/>
              </a:rPr>
              <a:t>Simulation of Telephone System</a:t>
            </a:r>
            <a:endParaRPr lang="en-GB" altLang="en-US">
              <a:latin typeface="Times New Roman" panose="02020603050405020304" charset="0"/>
              <a:ea typeface="Times New Roman" panose="02020603050405020304" charset="0"/>
            </a:endParaRPr>
          </a:p>
        </p:txBody>
      </p:sp>
      <p:sp>
        <p:nvSpPr>
          <p:cNvPr id="35842" name="Content Placeholder 2"/>
          <p:cNvSpPr>
            <a:spLocks noGrp="1"/>
          </p:cNvSpPr>
          <p:nvPr>
            <p:ph idx="1"/>
          </p:nvPr>
        </p:nvSpPr>
        <p:spPr/>
        <p:txBody>
          <a:bodyPr lIns="91440" tIns="45720" rIns="91440" bIns="45720" anchor="t" anchorCtr="0"/>
          <a:p>
            <a:pPr marL="0" indent="0">
              <a:buNone/>
            </a:pPr>
            <a:r>
              <a:rPr lang="en-GB" altLang="en-US">
                <a:latin typeface="Times New Roman" panose="02020603050405020304" charset="0"/>
              </a:rPr>
              <a:t>The simulation of a discrete system can be explained by simulating a telephone system as below:</a:t>
            </a:r>
            <a:endParaRPr lang="en-GB" altLang="en-US">
              <a:latin typeface="Times New Roman" panose="02020603050405020304" charset="0"/>
              <a:ea typeface="Times New Roman" panose="02020603050405020304"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Slide Number Placeholder 1"/>
          <p:cNvSpPr>
            <a:spLocks noGrp="1"/>
          </p:cNvSpPr>
          <p:nvPr>
            <p:ph type="sldNum" idx="10"/>
          </p:nvPr>
        </p:nvSpPr>
        <p:spPr>
          <a:xfrm>
            <a:off x="8472488" y="4662488"/>
            <a:ext cx="549275" cy="393700"/>
          </a:xfrm>
        </p:spPr>
        <p:txBody>
          <a:bodyPr lIns="91425" tIns="91425" rIns="91425" bIns="91425" anchor="ctr" anchorCtr="0"/>
          <a:lstStyle>
            <a:lvl1pPr marL="0" lvl="0"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defRPr>
            </a:lvl1pPr>
            <a:lvl2pPr marL="457200" lvl="1"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2pPr>
            <a:lvl3pPr marL="914400" lvl="2"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3pPr>
            <a:lvl4pPr marL="1371600" lvl="3"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4pPr>
            <a:lvl5pPr marL="1828800" lvl="4"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5pPr>
          </a:lstStyle>
          <a:p>
            <a:pPr lvl="0">
              <a:spcBef>
                <a:spcPct val="0"/>
              </a:spcBef>
              <a:buNone/>
            </a:pPr>
            <a:fld id="{9A0DB2DC-4C9A-4742-B13C-FB6460FD3503}" type="slidenum">
              <a:rPr lang="en-GB" altLang="zh-CN" sz="1800">
                <a:latin typeface="Calibri Light" panose="020F0302020204030204"/>
                <a:sym typeface="Arial" panose="020B0604020202020204"/>
              </a:rPr>
            </a:fld>
            <a:endParaRPr lang="en-GB" altLang="zh-CN" sz="1800">
              <a:latin typeface="Calibri Light" panose="020F0302020204030204"/>
              <a:sym typeface="Arial" panose="020B0604020202020204"/>
            </a:endParaRPr>
          </a:p>
        </p:txBody>
      </p:sp>
      <p:sp>
        <p:nvSpPr>
          <p:cNvPr id="36866" name="Rectangle 2"/>
          <p:cNvSpPr txBox="1"/>
          <p:nvPr/>
        </p:nvSpPr>
        <p:spPr>
          <a:xfrm>
            <a:off x="1981200" y="177800"/>
            <a:ext cx="8636000" cy="812800"/>
          </a:xfrm>
          <a:prstGeom prst="rect">
            <a:avLst/>
          </a:prstGeom>
          <a:noFill/>
          <a:ln w="9525">
            <a:noFill/>
          </a:ln>
        </p:spPr>
        <p:txBody>
          <a:bodyPr anchor="t" anchorCtr="0"/>
          <a:p>
            <a:pPr algn="ctr">
              <a:buNone/>
            </a:pPr>
            <a:r>
              <a:rPr lang="en-US" altLang="en-US" sz="5300" b="1">
                <a:solidFill>
                  <a:srgbClr val="0070C0"/>
                </a:solidFill>
                <a:latin typeface="Times New Roman" panose="02020603050405020304" charset="0"/>
                <a:sym typeface="Arial" panose="020B0604020202020204" pitchFamily="34" charset="0"/>
              </a:rPr>
              <a:t>Objectives</a:t>
            </a:r>
            <a:endParaRPr lang="en-US" altLang="en-US" sz="5300" b="1">
              <a:solidFill>
                <a:srgbClr val="0070C0"/>
              </a:solidFill>
              <a:latin typeface="Times New Roman" panose="02020603050405020304" charset="0"/>
              <a:ea typeface="Times New Roman" panose="02020603050405020304" charset="0"/>
              <a:sym typeface="Arial" panose="020B0604020202020204" pitchFamily="34" charset="0"/>
            </a:endParaRPr>
          </a:p>
        </p:txBody>
      </p:sp>
      <p:sp>
        <p:nvSpPr>
          <p:cNvPr id="36867" name="Rectangle 3" descr="Rectangle: Click to edit Master text styles&#10;Second level&#10;Third level&#10;Fourth level&#10;Fifth level"/>
          <p:cNvSpPr txBox="1"/>
          <p:nvPr/>
        </p:nvSpPr>
        <p:spPr>
          <a:xfrm>
            <a:off x="914400" y="1295400"/>
            <a:ext cx="10464800" cy="5181600"/>
          </a:xfrm>
          <a:prstGeom prst="rect">
            <a:avLst/>
          </a:prstGeom>
          <a:noFill/>
          <a:ln w="9525">
            <a:noFill/>
          </a:ln>
        </p:spPr>
        <p:txBody>
          <a:bodyPr anchor="t" anchorCtr="0"/>
          <a:p>
            <a:pPr marL="609600" indent="-609600" algn="just">
              <a:buNone/>
            </a:pPr>
            <a:r>
              <a:rPr lang="en-US" altLang="en-US" sz="3700">
                <a:latin typeface="Times New Roman" panose="02020603050405020304" charset="0"/>
                <a:sym typeface="Arial" panose="020B0604020202020204" pitchFamily="34" charset="0"/>
              </a:rPr>
              <a:t>Process a given number of calls and determine what proportions are </a:t>
            </a:r>
            <a:endParaRPr lang="en-US" altLang="en-US" sz="3700">
              <a:latin typeface="Times New Roman" panose="02020603050405020304" charset="0"/>
              <a:sym typeface="Arial" panose="020B0604020202020204" pitchFamily="34" charset="0"/>
            </a:endParaRPr>
          </a:p>
          <a:p>
            <a:pPr marL="609600" indent="-609600" algn="just">
              <a:buNone/>
            </a:pPr>
            <a:endParaRPr lang="en-US" altLang="en-US" sz="3700">
              <a:latin typeface="Times New Roman" panose="02020603050405020304" charset="0"/>
              <a:sym typeface="Arial" panose="020B0604020202020204" pitchFamily="34" charset="0"/>
            </a:endParaRPr>
          </a:p>
          <a:p>
            <a:pPr marL="609600" indent="-609600" algn="just">
              <a:buFont typeface="Wingdings" panose="05000000000000000000" pitchFamily="2" charset="2"/>
              <a:buChar char="Ø"/>
            </a:pPr>
            <a:r>
              <a:rPr lang="en-US" altLang="en-US" sz="3700">
                <a:latin typeface="Times New Roman" panose="02020603050405020304" charset="0"/>
                <a:sym typeface="Arial" panose="020B0604020202020204" pitchFamily="34" charset="0"/>
              </a:rPr>
              <a:t>	successfully completed </a:t>
            </a:r>
            <a:endParaRPr lang="en-US" altLang="en-US" sz="3700">
              <a:latin typeface="Times New Roman" panose="02020603050405020304" charset="0"/>
              <a:sym typeface="Arial" panose="020B0604020202020204" pitchFamily="34" charset="0"/>
            </a:endParaRPr>
          </a:p>
          <a:p>
            <a:pPr marL="609600" indent="-609600" algn="just">
              <a:buFont typeface="Wingdings" panose="05000000000000000000" pitchFamily="2" charset="2"/>
              <a:buChar char="Ø"/>
            </a:pPr>
            <a:r>
              <a:rPr lang="en-US" altLang="en-US" sz="3700">
                <a:latin typeface="Times New Roman" panose="02020603050405020304" charset="0"/>
                <a:sym typeface="Arial" panose="020B0604020202020204" pitchFamily="34" charset="0"/>
              </a:rPr>
              <a:t>	blocked or</a:t>
            </a:r>
            <a:endParaRPr lang="en-US" altLang="en-US" sz="3700">
              <a:latin typeface="Times New Roman" panose="02020603050405020304" charset="0"/>
              <a:sym typeface="Arial" panose="020B0604020202020204" pitchFamily="34" charset="0"/>
            </a:endParaRPr>
          </a:p>
          <a:p>
            <a:pPr marL="609600" indent="-609600" algn="just">
              <a:buFont typeface="Wingdings" panose="05000000000000000000" pitchFamily="2" charset="2"/>
              <a:buChar char="Ø"/>
            </a:pPr>
            <a:r>
              <a:rPr lang="en-US" altLang="en-US" sz="3700">
                <a:latin typeface="Times New Roman" panose="02020603050405020304" charset="0"/>
                <a:sym typeface="Arial" panose="020B0604020202020204" pitchFamily="34" charset="0"/>
              </a:rPr>
              <a:t>	found to be busy calls</a:t>
            </a:r>
            <a:endParaRPr lang="en-US" altLang="en-US" sz="3700">
              <a:latin typeface="Times New Roman" panose="02020603050405020304" charset="0"/>
              <a:ea typeface="Times New Roman" panose="02020603050405020304" charset="0"/>
              <a:sym typeface="Arial" panose="020B0604020202020204" pitchFamily="34"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Slide Number Placeholder 1"/>
          <p:cNvSpPr>
            <a:spLocks noGrp="1"/>
          </p:cNvSpPr>
          <p:nvPr>
            <p:ph type="sldNum" idx="10"/>
          </p:nvPr>
        </p:nvSpPr>
        <p:spPr>
          <a:xfrm>
            <a:off x="8472488" y="4662488"/>
            <a:ext cx="549275" cy="393700"/>
          </a:xfrm>
        </p:spPr>
        <p:txBody>
          <a:bodyPr lIns="91425" tIns="91425" rIns="91425" bIns="91425" anchor="ctr" anchorCtr="0"/>
          <a:lstStyle>
            <a:lvl1pPr marL="0" lvl="0"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defRPr>
            </a:lvl1pPr>
            <a:lvl2pPr marL="457200" lvl="1"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2pPr>
            <a:lvl3pPr marL="914400" lvl="2"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3pPr>
            <a:lvl4pPr marL="1371600" lvl="3"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4pPr>
            <a:lvl5pPr marL="1828800" lvl="4"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5pPr>
          </a:lstStyle>
          <a:p>
            <a:pPr lvl="0">
              <a:spcBef>
                <a:spcPct val="0"/>
              </a:spcBef>
              <a:buNone/>
            </a:pPr>
            <a:fld id="{9A0DB2DC-4C9A-4742-B13C-FB6460FD3503}" type="slidenum">
              <a:rPr lang="en-GB" altLang="zh-CN" sz="1800">
                <a:latin typeface="Calibri Light" panose="020F0302020204030204"/>
                <a:sym typeface="Arial" panose="020B0604020202020204"/>
              </a:rPr>
            </a:fld>
            <a:endParaRPr lang="en-GB" altLang="zh-CN" sz="1800">
              <a:latin typeface="Calibri Light" panose="020F0302020204030204"/>
              <a:sym typeface="Arial" panose="020B0604020202020204"/>
            </a:endParaRPr>
          </a:p>
        </p:txBody>
      </p:sp>
      <p:sp>
        <p:nvSpPr>
          <p:cNvPr id="37890" name="Rectangle 3" descr="Rectangle: Click to edit Master text styles&#10;Second level&#10;Third level&#10;Fourth level&#10;Fifth level"/>
          <p:cNvSpPr txBox="1"/>
          <p:nvPr/>
        </p:nvSpPr>
        <p:spPr>
          <a:xfrm>
            <a:off x="508000" y="1320800"/>
            <a:ext cx="11277600" cy="5257800"/>
          </a:xfrm>
          <a:prstGeom prst="rect">
            <a:avLst/>
          </a:prstGeom>
          <a:noFill/>
          <a:ln w="9525">
            <a:noFill/>
          </a:ln>
        </p:spPr>
        <p:txBody>
          <a:bodyPr anchor="t" anchorCtr="0"/>
          <a:p>
            <a:pPr marL="457200" indent="-457200" algn="just">
              <a:buFont typeface="Wingdings" panose="05000000000000000000" pitchFamily="2" charset="2"/>
              <a:buChar char="Ø"/>
            </a:pPr>
            <a:r>
              <a:rPr lang="en-US" altLang="en-US" sz="3200">
                <a:latin typeface="Times New Roman" panose="02020603050405020304" charset="0"/>
                <a:sym typeface="Arial" panose="020B0604020202020204" pitchFamily="34" charset="0"/>
              </a:rPr>
              <a:t>The system has a number of telephones (8 are shown) connected to a switchboard by lines.</a:t>
            </a:r>
            <a:endParaRPr lang="en-US" altLang="en-US" sz="3200">
              <a:latin typeface="Times New Roman" panose="02020603050405020304" charset="0"/>
              <a:sym typeface="Arial" panose="020B0604020202020204" pitchFamily="34" charset="0"/>
            </a:endParaRPr>
          </a:p>
          <a:p>
            <a:pPr marL="457200" indent="-457200" algn="just">
              <a:buFont typeface="Wingdings" panose="05000000000000000000" pitchFamily="2" charset="2"/>
              <a:buChar char="Ø"/>
            </a:pPr>
            <a:endParaRPr lang="en-US" altLang="en-US" sz="3200">
              <a:latin typeface="Times New Roman" panose="02020603050405020304" charset="0"/>
              <a:sym typeface="Arial" panose="020B0604020202020204" pitchFamily="34" charset="0"/>
            </a:endParaRPr>
          </a:p>
          <a:p>
            <a:pPr marL="457200" indent="-457200" algn="just">
              <a:buFont typeface="Wingdings" panose="05000000000000000000" pitchFamily="2" charset="2"/>
              <a:buChar char="Ø"/>
            </a:pPr>
            <a:r>
              <a:rPr lang="en-US" altLang="en-US" sz="3200">
                <a:latin typeface="Times New Roman" panose="02020603050405020304" charset="0"/>
                <a:sym typeface="Arial" panose="020B0604020202020204" pitchFamily="34" charset="0"/>
              </a:rPr>
              <a:t>The switchboard has a number of links which can be used to connect any two lines, subject to the condition that only one connection at a time can be made to each line.</a:t>
            </a:r>
            <a:endParaRPr lang="en-US" altLang="en-US" sz="3200">
              <a:latin typeface="Times New Roman" panose="02020603050405020304" charset="0"/>
              <a:sym typeface="Arial" panose="020B0604020202020204" pitchFamily="34" charset="0"/>
            </a:endParaRPr>
          </a:p>
          <a:p>
            <a:pPr marL="457200" indent="-457200" algn="just">
              <a:buFont typeface="Wingdings" panose="05000000000000000000" pitchFamily="2" charset="2"/>
              <a:buChar char="Ø"/>
            </a:pPr>
            <a:endParaRPr lang="en-US" altLang="en-US" sz="3200">
              <a:latin typeface="Times New Roman" panose="02020603050405020304" charset="0"/>
              <a:sym typeface="Arial" panose="020B0604020202020204" pitchFamily="34" charset="0"/>
            </a:endParaRPr>
          </a:p>
          <a:p>
            <a:pPr marL="457200" indent="-457200" algn="just">
              <a:buFont typeface="Wingdings" panose="05000000000000000000" pitchFamily="2" charset="2"/>
              <a:buChar char="Ø"/>
            </a:pPr>
            <a:r>
              <a:rPr lang="en-US" altLang="en-US" sz="3200">
                <a:latin typeface="Times New Roman" panose="02020603050405020304" charset="0"/>
                <a:sym typeface="Arial" panose="020B0604020202020204" pitchFamily="34" charset="0"/>
              </a:rPr>
              <a:t>The system is lost call system.</a:t>
            </a:r>
            <a:endParaRPr lang="en-US" altLang="en-US" sz="3200">
              <a:latin typeface="Times New Roman" panose="02020603050405020304" charset="0"/>
              <a:sym typeface="Arial" panose="020B0604020202020204" pitchFamily="34" charset="0"/>
            </a:endParaRPr>
          </a:p>
          <a:p>
            <a:pPr marL="457200" indent="-457200" algn="just">
              <a:buNone/>
            </a:pPr>
            <a:r>
              <a:rPr lang="en-US" altLang="en-US" sz="2600">
                <a:latin typeface="Times New Roman" panose="02020603050405020304" charset="0"/>
                <a:sym typeface="Arial" panose="020B0604020202020204" pitchFamily="34" charset="0"/>
              </a:rPr>
              <a:t>      	i) A call is lost, if the called party is engaged, then it is a busy call.</a:t>
            </a:r>
            <a:endParaRPr lang="en-US" altLang="en-US" sz="2600">
              <a:latin typeface="Times New Roman" panose="02020603050405020304" charset="0"/>
              <a:sym typeface="Arial" panose="020B0604020202020204" pitchFamily="34" charset="0"/>
            </a:endParaRPr>
          </a:p>
          <a:p>
            <a:pPr marL="457200" indent="-457200" algn="just">
              <a:buNone/>
            </a:pPr>
            <a:r>
              <a:rPr lang="en-US" altLang="en-US" sz="2600">
                <a:latin typeface="Times New Roman" panose="02020603050405020304" charset="0"/>
                <a:sym typeface="Arial" panose="020B0604020202020204" pitchFamily="34" charset="0"/>
              </a:rPr>
              <a:t>      	ii) A call may be lost if no link is available, it is blocked call. </a:t>
            </a:r>
            <a:endParaRPr lang="en-US" altLang="en-US" sz="2600">
              <a:latin typeface="Times New Roman" panose="02020603050405020304" charset="0"/>
              <a:sym typeface="Arial" panose="020B0604020202020204" pitchFamily="34" charset="0"/>
            </a:endParaRPr>
          </a:p>
          <a:p>
            <a:pPr marL="457200" indent="-457200" algn="just">
              <a:buNone/>
            </a:pPr>
            <a:endParaRPr lang="en-US" altLang="en-US" sz="3200">
              <a:latin typeface="Times New Roman" panose="02020603050405020304" charset="0"/>
              <a:sym typeface="Arial" panose="020B0604020202020204" pitchFamily="34" charset="0"/>
            </a:endParaRPr>
          </a:p>
          <a:p>
            <a:pPr marL="457200" indent="-457200" algn="just">
              <a:buNone/>
            </a:pPr>
            <a:r>
              <a:rPr lang="en-US" altLang="en-US" sz="3200">
                <a:latin typeface="Times New Roman" panose="02020603050405020304" charset="0"/>
                <a:sym typeface="Arial" panose="020B0604020202020204" pitchFamily="34" charset="0"/>
              </a:rPr>
              <a:t>       </a:t>
            </a:r>
            <a:endParaRPr lang="en-US" altLang="en-US" sz="3200">
              <a:latin typeface="Times New Roman" panose="02020603050405020304" charset="0"/>
              <a:ea typeface="Times New Roman" panose="02020603050405020304" charset="0"/>
              <a:sym typeface="Arial" panose="020B0604020202020204" pitchFamily="34" charset="0"/>
            </a:endParaRPr>
          </a:p>
        </p:txBody>
      </p:sp>
      <p:sp>
        <p:nvSpPr>
          <p:cNvPr id="37891" name="Rectangle 2"/>
          <p:cNvSpPr txBox="1"/>
          <p:nvPr/>
        </p:nvSpPr>
        <p:spPr>
          <a:xfrm>
            <a:off x="1981200" y="177800"/>
            <a:ext cx="8636000" cy="812800"/>
          </a:xfrm>
          <a:prstGeom prst="rect">
            <a:avLst/>
          </a:prstGeom>
          <a:noFill/>
          <a:ln w="9525">
            <a:noFill/>
          </a:ln>
        </p:spPr>
        <p:txBody>
          <a:bodyPr anchor="t" anchorCtr="0"/>
          <a:p>
            <a:pPr algn="ctr">
              <a:buNone/>
            </a:pPr>
            <a:r>
              <a:rPr lang="en-US" altLang="en-US" sz="5300" b="1">
                <a:solidFill>
                  <a:srgbClr val="0070C0"/>
                </a:solidFill>
                <a:latin typeface="Times New Roman" panose="02020603050405020304" charset="0"/>
                <a:sym typeface="Arial" panose="020B0604020202020204" pitchFamily="34" charset="0"/>
              </a:rPr>
              <a:t>Objectives</a:t>
            </a:r>
            <a:endParaRPr lang="en-US" altLang="en-US" sz="5300" b="1">
              <a:solidFill>
                <a:srgbClr val="0070C0"/>
              </a:solidFill>
              <a:latin typeface="Times New Roman" panose="02020603050405020304" charset="0"/>
              <a:ea typeface="Times New Roman" panose="02020603050405020304" charset="0"/>
              <a:sym typeface="Arial" panose="020B0604020202020204" pitchFamily="3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Title 1"/>
          <p:cNvSpPr>
            <a:spLocks noGrp="1"/>
          </p:cNvSpPr>
          <p:nvPr>
            <p:ph type="title"/>
          </p:nvPr>
        </p:nvSpPr>
        <p:spPr>
          <a:xfrm>
            <a:off x="838200" y="365125"/>
            <a:ext cx="10515600" cy="998538"/>
          </a:xfrm>
        </p:spPr>
        <p:txBody>
          <a:bodyPr lIns="91440" tIns="45720" rIns="91440" bIns="45720" anchor="ctr" anchorCtr="0"/>
          <a:p>
            <a:pPr marL="0" marR="0" indent="0" algn="l" defTabSz="914400" rtl="0" eaLnBrk="1" fontAlgn="auto" latinLnBrk="0" hangingPunct="1">
              <a:lnSpc>
                <a:spcPct val="90000"/>
              </a:lnSpc>
              <a:spcBef>
                <a:spcPct val="0"/>
              </a:spcBef>
              <a:spcAft>
                <a:spcPct val="0"/>
              </a:spcAft>
              <a:buClrTx/>
              <a:buSzTx/>
              <a:buFontTx/>
              <a:buNone/>
            </a:pPr>
            <a:r>
              <a:rPr kumimoji="0" lang="en-US" sz="4400" b="1" i="0" u="none" strike="noStrike" kern="1200" cap="none" spc="0" normalizeH="0" baseline="0" noProof="1">
                <a:solidFill>
                  <a:schemeClr val="tx1"/>
                </a:solidFill>
                <a:effectLst>
                  <a:outerShdw blurRad="38100" dist="38100" dir="2700000">
                    <a:srgbClr val="C0C0C0"/>
                  </a:outerShdw>
                </a:effectLst>
                <a:latin typeface="+mj-lt"/>
                <a:ea typeface="+mj-ea"/>
                <a:cs typeface="+mj-cs"/>
                <a:sym typeface="Calibri" panose="020F0502020204030204" pitchFamily="2" charset="0"/>
              </a:rPr>
              <a:t>DISCRETE SYSTEM SIMULATION</a:t>
            </a:r>
            <a:endParaRPr kumimoji="0" lang="en-GB" altLang="en-US" sz="4400" b="0" i="0" u="none" strike="noStrike" kern="1200" cap="none" spc="0" normalizeH="0" baseline="0" noProof="1">
              <a:solidFill>
                <a:schemeClr val="tx1"/>
              </a:solidFill>
              <a:latin typeface="+mj-lt"/>
              <a:ea typeface="+mj-ea"/>
              <a:cs typeface="+mj-cs"/>
            </a:endParaRPr>
          </a:p>
        </p:txBody>
      </p:sp>
      <p:sp>
        <p:nvSpPr>
          <p:cNvPr id="11266" name="Content Placeholder 2"/>
          <p:cNvSpPr>
            <a:spLocks noGrp="1"/>
          </p:cNvSpPr>
          <p:nvPr>
            <p:ph idx="1"/>
          </p:nvPr>
        </p:nvSpPr>
        <p:spPr>
          <a:xfrm>
            <a:off x="838200" y="1458913"/>
            <a:ext cx="10823575" cy="5200650"/>
          </a:xfrm>
        </p:spPr>
        <p:txBody>
          <a:bodyPr lIns="91440" tIns="45720" rIns="91440" bIns="45720" anchor="t" anchorCtr="0"/>
          <a:p>
            <a:pPr marL="0" indent="0">
              <a:buNone/>
            </a:pPr>
            <a:r>
              <a:rPr lang="en-GB" altLang="en-US" b="1"/>
              <a:t>Discrete Events</a:t>
            </a:r>
            <a:endParaRPr lang="en-GB" altLang="en-US" b="1"/>
          </a:p>
          <a:p>
            <a:pPr marL="0" indent="0"/>
            <a:r>
              <a:rPr lang="en-GB" altLang="en-US"/>
              <a:t>A simulation process will take the system model through a series of states.</a:t>
            </a:r>
            <a:endParaRPr lang="en-GB" altLang="en-US"/>
          </a:p>
          <a:p>
            <a:pPr marL="0" indent="0"/>
            <a:r>
              <a:rPr lang="en-GB" altLang="en-US"/>
              <a:t>We can describe the state of a system at a given instant, since the model of a system has a set of numbers to represent the state of a system.</a:t>
            </a:r>
            <a:endParaRPr lang="en-GB" altLang="en-US"/>
          </a:p>
          <a:p>
            <a:pPr marL="0" indent="0">
              <a:buNone/>
            </a:pPr>
            <a:endParaRPr lang="en-GB" altLang="en-US"/>
          </a:p>
        </p:txBody>
      </p:sp>
      <p:pic>
        <p:nvPicPr>
          <p:cNvPr id="11267" name="Picture 3" descr="DES_2"/>
          <p:cNvPicPr>
            <a:picLocks noChangeAspect="1"/>
          </p:cNvPicPr>
          <p:nvPr/>
        </p:nvPicPr>
        <p:blipFill>
          <a:blip r:embed="rId1"/>
          <a:stretch>
            <a:fillRect/>
          </a:stretch>
        </p:blipFill>
        <p:spPr>
          <a:xfrm>
            <a:off x="3119438" y="3867150"/>
            <a:ext cx="5953125" cy="2390775"/>
          </a:xfrm>
          <a:prstGeom prst="rect">
            <a:avLst/>
          </a:prstGeom>
          <a:noFill/>
          <a:ln w="9525">
            <a:noFill/>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Shape 164"/>
          <p:cNvSpPr>
            <a:spLocks noGrp="1"/>
          </p:cNvSpPr>
          <p:nvPr>
            <p:ph type="sldNum" idx="10"/>
          </p:nvPr>
        </p:nvSpPr>
        <p:spPr>
          <a:xfrm>
            <a:off x="11296650" y="6218238"/>
            <a:ext cx="731838" cy="525462"/>
          </a:xfrm>
        </p:spPr>
        <p:txBody>
          <a:bodyPr lIns="91425" tIns="91425" rIns="91425" bIns="91425" anchor="ctr" anchorCtr="0"/>
          <a:lstStyle>
            <a:lvl1pPr marL="0" lvl="0"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defRPr>
            </a:lvl1pPr>
            <a:lvl2pPr marL="457200" lvl="1"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2pPr>
            <a:lvl3pPr marL="914400" lvl="2"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3pPr>
            <a:lvl4pPr marL="1371600" lvl="3"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4pPr>
            <a:lvl5pPr marL="1828800" lvl="4"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5pPr>
          </a:lstStyle>
          <a:p>
            <a:pPr lvl="0">
              <a:spcBef>
                <a:spcPct val="0"/>
              </a:spcBef>
              <a:buNone/>
            </a:pPr>
            <a:fld id="{9A0DB2DC-4C9A-4742-B13C-FB6460FD3503}" type="slidenum">
              <a:rPr lang="en-GB" altLang="zh-CN" sz="1800">
                <a:latin typeface="Calibri Light" panose="020F0302020204030204"/>
                <a:sym typeface="Arial" panose="020B0604020202020204"/>
              </a:rPr>
            </a:fld>
            <a:endParaRPr lang="en-GB" altLang="zh-CN" sz="1800">
              <a:latin typeface="Calibri Light" panose="020F0302020204030204"/>
              <a:sym typeface="Arial" panose="020B0604020202020204"/>
            </a:endParaRPr>
          </a:p>
        </p:txBody>
      </p:sp>
      <p:sp>
        <p:nvSpPr>
          <p:cNvPr id="38914" name="TextBox 3"/>
          <p:cNvSpPr txBox="1"/>
          <p:nvPr/>
        </p:nvSpPr>
        <p:spPr>
          <a:xfrm>
            <a:off x="914400" y="584200"/>
            <a:ext cx="1930400" cy="1016000"/>
          </a:xfrm>
          <a:prstGeom prst="rect">
            <a:avLst/>
          </a:prstGeom>
          <a:solidFill>
            <a:schemeClr val="bg1"/>
          </a:solidFill>
          <a:ln w="9525">
            <a:noFill/>
          </a:ln>
        </p:spPr>
        <p:txBody>
          <a:bodyPr wrap="square" anchor="t" anchorCtr="0">
            <a:spAutoFit/>
          </a:bodyPr>
          <a:p>
            <a:pPr>
              <a:buNone/>
            </a:pPr>
            <a:endParaRPr lang="en-US" altLang="en-GB">
              <a:solidFill>
                <a:srgbClr val="FFFFFF"/>
              </a:solidFill>
              <a:latin typeface="Arial" panose="020B0604020202020204" pitchFamily="34" charset="0"/>
              <a:ea typeface="Arial" panose="020B0604020202020204" pitchFamily="34" charset="0"/>
              <a:sym typeface="Arial" panose="020B0604020202020204" pitchFamily="34" charset="0"/>
            </a:endParaRPr>
          </a:p>
        </p:txBody>
      </p:sp>
      <p:pic>
        <p:nvPicPr>
          <p:cNvPr id="38915" name="Picture 1"/>
          <p:cNvPicPr>
            <a:picLocks noChangeAspect="1"/>
          </p:cNvPicPr>
          <p:nvPr/>
        </p:nvPicPr>
        <p:blipFill>
          <a:blip r:embed="rId1"/>
          <a:stretch>
            <a:fillRect/>
          </a:stretch>
        </p:blipFill>
        <p:spPr>
          <a:xfrm>
            <a:off x="3810000" y="228600"/>
            <a:ext cx="4965700" cy="6530975"/>
          </a:xfrm>
          <a:prstGeom prst="rect">
            <a:avLst/>
          </a:prstGeom>
          <a:noFill/>
          <a:ln w="9525">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Slide Number Placeholder 1"/>
          <p:cNvSpPr>
            <a:spLocks noGrp="1"/>
          </p:cNvSpPr>
          <p:nvPr>
            <p:ph type="sldNum" idx="10"/>
          </p:nvPr>
        </p:nvSpPr>
        <p:spPr>
          <a:xfrm>
            <a:off x="8472488" y="4662488"/>
            <a:ext cx="549275" cy="393700"/>
          </a:xfrm>
        </p:spPr>
        <p:txBody>
          <a:bodyPr lIns="91425" tIns="91425" rIns="91425" bIns="91425" anchor="ctr" anchorCtr="0"/>
          <a:lstStyle>
            <a:lvl1pPr marL="0" lvl="0"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defRPr>
            </a:lvl1pPr>
            <a:lvl2pPr marL="457200" lvl="1"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2pPr>
            <a:lvl3pPr marL="914400" lvl="2"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3pPr>
            <a:lvl4pPr marL="1371600" lvl="3"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4pPr>
            <a:lvl5pPr marL="1828800" lvl="4"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5pPr>
          </a:lstStyle>
          <a:p>
            <a:pPr lvl="0">
              <a:spcBef>
                <a:spcPct val="0"/>
              </a:spcBef>
              <a:buNone/>
            </a:pPr>
            <a:fld id="{9A0DB2DC-4C9A-4742-B13C-FB6460FD3503}" type="slidenum">
              <a:rPr lang="en-GB" altLang="zh-CN" sz="1800">
                <a:latin typeface="Calibri Light" panose="020F0302020204030204"/>
                <a:sym typeface="Arial" panose="020B0604020202020204"/>
              </a:rPr>
            </a:fld>
            <a:endParaRPr lang="en-GB" altLang="zh-CN" sz="1800">
              <a:latin typeface="Calibri Light" panose="020F0302020204030204"/>
              <a:sym typeface="Arial" panose="020B0604020202020204"/>
            </a:endParaRPr>
          </a:p>
        </p:txBody>
      </p:sp>
      <p:sp>
        <p:nvSpPr>
          <p:cNvPr id="40962" name="Rectangle 2"/>
          <p:cNvSpPr/>
          <p:nvPr/>
        </p:nvSpPr>
        <p:spPr>
          <a:xfrm>
            <a:off x="406400" y="889000"/>
            <a:ext cx="11277600" cy="5468938"/>
          </a:xfrm>
          <a:prstGeom prst="rect">
            <a:avLst/>
          </a:prstGeom>
          <a:noFill/>
          <a:ln w="9525">
            <a:noFill/>
          </a:ln>
        </p:spPr>
        <p:txBody>
          <a:bodyPr wrap="square" anchor="t" anchorCtr="0">
            <a:spAutoFit/>
          </a:bodyPr>
          <a:p>
            <a:pPr marL="457200" indent="-457200" algn="just">
              <a:lnSpc>
                <a:spcPct val="80000"/>
              </a:lnSpc>
              <a:buFont typeface="Wingdings" panose="05000000000000000000" pitchFamily="2" charset="2"/>
              <a:buChar char="Ø"/>
            </a:pPr>
            <a:r>
              <a:rPr lang="en-US" altLang="en-US" sz="2600">
                <a:latin typeface="Times New Roman" panose="02020603050405020304" charset="0"/>
                <a:sym typeface="Arial" panose="020B0604020202020204" pitchFamily="34" charset="0"/>
              </a:rPr>
              <a:t>Each call is a separate entity having attributes</a:t>
            </a:r>
            <a:endParaRPr lang="en-US" altLang="en-US" sz="2600">
              <a:latin typeface="Times New Roman" panose="02020603050405020304" charset="0"/>
              <a:sym typeface="Arial" panose="020B0604020202020204" pitchFamily="34" charset="0"/>
            </a:endParaRPr>
          </a:p>
          <a:p>
            <a:pPr marL="457200" indent="-457200" algn="just">
              <a:lnSpc>
                <a:spcPct val="80000"/>
              </a:lnSpc>
              <a:buNone/>
            </a:pPr>
            <a:r>
              <a:rPr lang="en-US" altLang="en-US" sz="2600">
                <a:latin typeface="Times New Roman" panose="02020603050405020304" charset="0"/>
                <a:sym typeface="Arial" panose="020B0604020202020204" pitchFamily="34" charset="0"/>
              </a:rPr>
              <a:t>                     a) Source</a:t>
            </a:r>
            <a:endParaRPr lang="en-US" altLang="en-US" sz="2600">
              <a:latin typeface="Times New Roman" panose="02020603050405020304" charset="0"/>
              <a:sym typeface="Arial" panose="020B0604020202020204" pitchFamily="34" charset="0"/>
            </a:endParaRPr>
          </a:p>
          <a:p>
            <a:pPr marL="457200" indent="-457200" algn="just">
              <a:lnSpc>
                <a:spcPct val="80000"/>
              </a:lnSpc>
              <a:buNone/>
            </a:pPr>
            <a:r>
              <a:rPr lang="en-US" altLang="en-US" sz="2600">
                <a:latin typeface="Times New Roman" panose="02020603050405020304" charset="0"/>
                <a:sym typeface="Arial" panose="020B0604020202020204" pitchFamily="34" charset="0"/>
              </a:rPr>
              <a:t>                     b) Destination</a:t>
            </a:r>
            <a:endParaRPr lang="en-US" altLang="en-US" sz="2600">
              <a:latin typeface="Times New Roman" panose="02020603050405020304" charset="0"/>
              <a:sym typeface="Arial" panose="020B0604020202020204" pitchFamily="34" charset="0"/>
            </a:endParaRPr>
          </a:p>
          <a:p>
            <a:pPr marL="457200" indent="-457200" algn="just">
              <a:lnSpc>
                <a:spcPct val="80000"/>
              </a:lnSpc>
              <a:buNone/>
            </a:pPr>
            <a:r>
              <a:rPr lang="en-US" altLang="en-US" sz="2600">
                <a:latin typeface="Times New Roman" panose="02020603050405020304" charset="0"/>
                <a:sym typeface="Arial" panose="020B0604020202020204" pitchFamily="34" charset="0"/>
              </a:rPr>
              <a:t>                     c) Length, and</a:t>
            </a:r>
            <a:endParaRPr lang="en-US" altLang="en-US" sz="2600">
              <a:latin typeface="Times New Roman" panose="02020603050405020304" charset="0"/>
              <a:sym typeface="Arial" panose="020B0604020202020204" pitchFamily="34" charset="0"/>
            </a:endParaRPr>
          </a:p>
          <a:p>
            <a:pPr marL="457200" indent="-457200" algn="just">
              <a:lnSpc>
                <a:spcPct val="80000"/>
              </a:lnSpc>
              <a:buNone/>
            </a:pPr>
            <a:r>
              <a:rPr lang="en-US" altLang="en-US" sz="2600">
                <a:latin typeface="Times New Roman" panose="02020603050405020304" charset="0"/>
                <a:sym typeface="Arial" panose="020B0604020202020204" pitchFamily="34" charset="0"/>
              </a:rPr>
              <a:t>                     d) the time at which call finished</a:t>
            </a:r>
            <a:endParaRPr lang="en-US" altLang="en-US" sz="2600">
              <a:latin typeface="Times New Roman" panose="02020603050405020304" charset="0"/>
              <a:sym typeface="Arial" panose="020B0604020202020204" pitchFamily="34" charset="0"/>
            </a:endParaRPr>
          </a:p>
          <a:p>
            <a:pPr marL="457200" indent="-457200" algn="just">
              <a:lnSpc>
                <a:spcPct val="80000"/>
              </a:lnSpc>
              <a:buFont typeface="Wingdings" panose="05000000000000000000" pitchFamily="2" charset="2"/>
              <a:buChar char="Ø"/>
            </a:pPr>
            <a:r>
              <a:rPr lang="en-US" altLang="en-US" sz="2600">
                <a:latin typeface="Times New Roman" panose="02020603050405020304" charset="0"/>
                <a:sym typeface="Arial" panose="020B0604020202020204" pitchFamily="34" charset="0"/>
              </a:rPr>
              <a:t>0  represents  Free</a:t>
            </a:r>
            <a:endParaRPr lang="en-US" altLang="en-US" sz="2600">
              <a:latin typeface="Times New Roman" panose="02020603050405020304" charset="0"/>
              <a:sym typeface="Arial" panose="020B0604020202020204" pitchFamily="34" charset="0"/>
            </a:endParaRPr>
          </a:p>
          <a:p>
            <a:pPr marL="457200" indent="-457200" algn="just">
              <a:lnSpc>
                <a:spcPct val="80000"/>
              </a:lnSpc>
              <a:buFont typeface="Wingdings" panose="05000000000000000000" pitchFamily="2" charset="2"/>
              <a:buChar char="Ø"/>
            </a:pPr>
            <a:r>
              <a:rPr lang="en-US" altLang="en-US" sz="2600">
                <a:latin typeface="Times New Roman" panose="02020603050405020304" charset="0"/>
                <a:sym typeface="Arial" panose="020B0604020202020204" pitchFamily="34" charset="0"/>
              </a:rPr>
              <a:t>1  represents Busy</a:t>
            </a:r>
            <a:endParaRPr lang="en-US" altLang="en-US" sz="2600">
              <a:latin typeface="Times New Roman" panose="02020603050405020304" charset="0"/>
              <a:sym typeface="Arial" panose="020B0604020202020204" pitchFamily="34" charset="0"/>
            </a:endParaRPr>
          </a:p>
          <a:p>
            <a:pPr marL="457200" indent="-457200" algn="just">
              <a:lnSpc>
                <a:spcPct val="80000"/>
              </a:lnSpc>
              <a:buFont typeface="Wingdings" panose="05000000000000000000" pitchFamily="2" charset="2"/>
              <a:buChar char="Ø"/>
            </a:pPr>
            <a:r>
              <a:rPr lang="en-US" altLang="en-US" sz="2600">
                <a:latin typeface="Times New Roman" panose="02020603050405020304" charset="0"/>
                <a:sym typeface="Arial" panose="020B0604020202020204" pitchFamily="34" charset="0"/>
              </a:rPr>
              <a:t>To keep track of event, a number representing clock time is included. At present 1035(time unit)</a:t>
            </a:r>
            <a:endParaRPr lang="en-US" altLang="en-US" sz="2600">
              <a:latin typeface="Times New Roman" panose="02020603050405020304" charset="0"/>
              <a:sym typeface="Arial" panose="020B0604020202020204" pitchFamily="34" charset="0"/>
            </a:endParaRPr>
          </a:p>
          <a:p>
            <a:pPr marL="457200" indent="-457200" algn="just">
              <a:lnSpc>
                <a:spcPct val="80000"/>
              </a:lnSpc>
              <a:buFont typeface="Wingdings" panose="05000000000000000000" pitchFamily="2" charset="2"/>
              <a:buChar char="Ø"/>
            </a:pPr>
            <a:r>
              <a:rPr lang="en-US" altLang="en-US" sz="2600">
                <a:latin typeface="Times New Roman" panose="02020603050405020304" charset="0"/>
                <a:sym typeface="Arial" panose="020B0604020202020204" pitchFamily="34" charset="0"/>
              </a:rPr>
              <a:t>To generate the arrival of call, a record is kept of the time the next call is due to arrive.</a:t>
            </a:r>
            <a:endParaRPr lang="en-US" altLang="en-US" sz="2600">
              <a:latin typeface="Times New Roman" panose="02020603050405020304" charset="0"/>
              <a:sym typeface="Arial" panose="020B0604020202020204" pitchFamily="34" charset="0"/>
            </a:endParaRPr>
          </a:p>
          <a:p>
            <a:pPr marL="457200" indent="-457200" algn="just">
              <a:lnSpc>
                <a:spcPct val="80000"/>
              </a:lnSpc>
              <a:buFont typeface="Wingdings" panose="05000000000000000000" pitchFamily="2" charset="2"/>
              <a:buChar char="Ø"/>
            </a:pPr>
            <a:r>
              <a:rPr lang="en-US" altLang="en-US" sz="2600">
                <a:latin typeface="Times New Roman" panose="02020603050405020304" charset="0"/>
                <a:sym typeface="Arial" panose="020B0604020202020204" pitchFamily="34" charset="0"/>
              </a:rPr>
              <a:t>The set of numbers within the main box of figure records the state of the system at time 1027.</a:t>
            </a:r>
            <a:endParaRPr lang="en-US" altLang="en-US" sz="2600">
              <a:latin typeface="Times New Roman" panose="02020603050405020304" charset="0"/>
              <a:sym typeface="Arial" panose="020B0604020202020204" pitchFamily="34" charset="0"/>
            </a:endParaRPr>
          </a:p>
          <a:p>
            <a:pPr marL="457200" indent="-457200" algn="just">
              <a:lnSpc>
                <a:spcPct val="80000"/>
              </a:lnSpc>
              <a:buFont typeface="Wingdings" panose="05000000000000000000" pitchFamily="2" charset="2"/>
              <a:buChar char="Ø"/>
            </a:pPr>
            <a:r>
              <a:rPr lang="en-US" altLang="en-US" sz="2600">
                <a:latin typeface="Times New Roman" panose="02020603050405020304" charset="0"/>
                <a:sym typeface="Arial" panose="020B0604020202020204" pitchFamily="34" charset="0"/>
              </a:rPr>
              <a:t>There are two activities causing events:</a:t>
            </a:r>
            <a:endParaRPr lang="en-US" altLang="en-US" sz="2600">
              <a:latin typeface="Times New Roman" panose="02020603050405020304" charset="0"/>
              <a:sym typeface="Arial" panose="020B0604020202020204" pitchFamily="34" charset="0"/>
            </a:endParaRPr>
          </a:p>
          <a:p>
            <a:pPr marL="457200" indent="-457200" algn="just">
              <a:lnSpc>
                <a:spcPct val="80000"/>
              </a:lnSpc>
              <a:buNone/>
            </a:pPr>
            <a:r>
              <a:rPr lang="en-US" altLang="en-US" sz="2600">
                <a:latin typeface="Times New Roman" panose="02020603050405020304" charset="0"/>
                <a:sym typeface="Arial" panose="020B0604020202020204" pitchFamily="34" charset="0"/>
              </a:rPr>
              <a:t>       i) New calls arrive</a:t>
            </a:r>
            <a:endParaRPr lang="en-US" altLang="en-US" sz="2600">
              <a:latin typeface="Times New Roman" panose="02020603050405020304" charset="0"/>
              <a:sym typeface="Arial" panose="020B0604020202020204" pitchFamily="34" charset="0"/>
            </a:endParaRPr>
          </a:p>
          <a:p>
            <a:pPr marL="457200" indent="-457200" algn="just">
              <a:lnSpc>
                <a:spcPct val="80000"/>
              </a:lnSpc>
              <a:buNone/>
            </a:pPr>
            <a:r>
              <a:rPr lang="en-US" altLang="en-US" sz="2600">
                <a:latin typeface="Times New Roman" panose="02020603050405020304" charset="0"/>
                <a:sym typeface="Arial" panose="020B0604020202020204" pitchFamily="34" charset="0"/>
              </a:rPr>
              <a:t>       ii) Existing calls vanish</a:t>
            </a:r>
            <a:endParaRPr lang="en-US" altLang="en-US" sz="2600">
              <a:latin typeface="Times New Roman" panose="02020603050405020304" charset="0"/>
              <a:sym typeface="Arial" panose="020B0604020202020204" pitchFamily="34" charset="0"/>
            </a:endParaRPr>
          </a:p>
          <a:p>
            <a:pPr marL="457200" indent="-457200" algn="just">
              <a:lnSpc>
                <a:spcPct val="80000"/>
              </a:lnSpc>
              <a:buNone/>
            </a:pPr>
            <a:endParaRPr lang="en-US" altLang="en-US" sz="2100">
              <a:latin typeface="Times New Roman" panose="02020603050405020304" charset="0"/>
              <a:ea typeface="Times New Roman" panose="02020603050405020304" charset="0"/>
              <a:sym typeface="Arial" panose="020B0604020202020204" pitchFamily="34" charset="0"/>
            </a:endParaRPr>
          </a:p>
        </p:txBody>
      </p:sp>
      <p:sp>
        <p:nvSpPr>
          <p:cNvPr id="40963" name="Rectangle 2"/>
          <p:cNvSpPr txBox="1"/>
          <p:nvPr/>
        </p:nvSpPr>
        <p:spPr>
          <a:xfrm>
            <a:off x="1981200" y="-25400"/>
            <a:ext cx="8636000" cy="812800"/>
          </a:xfrm>
          <a:prstGeom prst="rect">
            <a:avLst/>
          </a:prstGeom>
          <a:noFill/>
          <a:ln w="9525">
            <a:noFill/>
          </a:ln>
        </p:spPr>
        <p:txBody>
          <a:bodyPr anchor="t" anchorCtr="0"/>
          <a:p>
            <a:pPr algn="ctr">
              <a:buNone/>
            </a:pPr>
            <a:r>
              <a:rPr lang="en-US" altLang="en-US" sz="5300" b="1">
                <a:solidFill>
                  <a:srgbClr val="0070C0"/>
                </a:solidFill>
                <a:latin typeface="Times New Roman" panose="02020603050405020304" charset="0"/>
                <a:sym typeface="Arial" panose="020B0604020202020204" pitchFamily="34" charset="0"/>
              </a:rPr>
              <a:t>Situation</a:t>
            </a:r>
            <a:endParaRPr lang="en-US" altLang="en-US" sz="5300" b="1">
              <a:solidFill>
                <a:srgbClr val="0070C0"/>
              </a:solidFill>
              <a:latin typeface="Times New Roman" panose="02020603050405020304" charset="0"/>
              <a:ea typeface="Times New Roman" panose="02020603050405020304" charset="0"/>
              <a:sym typeface="Arial" panose="020B0604020202020204" pitchFamily="34"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Shape 175"/>
          <p:cNvSpPr>
            <a:spLocks noGrp="1"/>
          </p:cNvSpPr>
          <p:nvPr>
            <p:ph type="sldNum" idx="10"/>
          </p:nvPr>
        </p:nvSpPr>
        <p:spPr>
          <a:xfrm>
            <a:off x="11296650" y="6218238"/>
            <a:ext cx="731838" cy="525462"/>
          </a:xfrm>
        </p:spPr>
        <p:txBody>
          <a:bodyPr lIns="91425" tIns="91425" rIns="91425" bIns="91425" anchor="ctr" anchorCtr="0"/>
          <a:lstStyle>
            <a:lvl1pPr marL="0" lvl="0"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defRPr>
            </a:lvl1pPr>
            <a:lvl2pPr marL="457200" lvl="1"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2pPr>
            <a:lvl3pPr marL="914400" lvl="2"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3pPr>
            <a:lvl4pPr marL="1371600" lvl="3"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4pPr>
            <a:lvl5pPr marL="1828800" lvl="4"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5pPr>
          </a:lstStyle>
          <a:p>
            <a:pPr lvl="0">
              <a:spcBef>
                <a:spcPct val="0"/>
              </a:spcBef>
              <a:buNone/>
            </a:pPr>
            <a:fld id="{9A0DB2DC-4C9A-4742-B13C-FB6460FD3503}" type="slidenum">
              <a:rPr lang="en-GB" altLang="zh-CN" sz="1800">
                <a:latin typeface="Calibri Light" panose="020F0302020204030204"/>
                <a:sym typeface="Arial" panose="020B0604020202020204"/>
              </a:rPr>
            </a:fld>
            <a:endParaRPr lang="en-GB" altLang="zh-CN" sz="1800">
              <a:latin typeface="Calibri Light" panose="020F0302020204030204"/>
              <a:sym typeface="Arial" panose="020B0604020202020204"/>
            </a:endParaRPr>
          </a:p>
        </p:txBody>
      </p:sp>
      <p:pic>
        <p:nvPicPr>
          <p:cNvPr id="41986" name="Picture 1"/>
          <p:cNvPicPr>
            <a:picLocks noChangeAspect="1"/>
          </p:cNvPicPr>
          <p:nvPr/>
        </p:nvPicPr>
        <p:blipFill>
          <a:blip r:embed="rId1"/>
          <a:stretch>
            <a:fillRect/>
          </a:stretch>
        </p:blipFill>
        <p:spPr>
          <a:xfrm>
            <a:off x="1647825" y="360363"/>
            <a:ext cx="9064625" cy="6253162"/>
          </a:xfrm>
          <a:prstGeom prst="rect">
            <a:avLst/>
          </a:prstGeom>
          <a:noFill/>
          <a:ln w="9525">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3" name="Picture 1"/>
          <p:cNvPicPr>
            <a:picLocks noChangeAspect="1"/>
          </p:cNvPicPr>
          <p:nvPr/>
        </p:nvPicPr>
        <p:blipFill>
          <a:blip r:embed="rId1"/>
          <a:stretch>
            <a:fillRect/>
          </a:stretch>
        </p:blipFill>
        <p:spPr>
          <a:xfrm>
            <a:off x="1752600" y="76200"/>
            <a:ext cx="8658225" cy="6700838"/>
          </a:xfrm>
          <a:prstGeom prst="rect">
            <a:avLst/>
          </a:prstGeom>
          <a:noFill/>
          <a:ln w="9525">
            <a:no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7" name="Picture 1"/>
          <p:cNvPicPr>
            <a:picLocks noChangeAspect="1"/>
          </p:cNvPicPr>
          <p:nvPr/>
        </p:nvPicPr>
        <p:blipFill>
          <a:blip r:embed="rId1"/>
          <a:stretch>
            <a:fillRect/>
          </a:stretch>
        </p:blipFill>
        <p:spPr>
          <a:xfrm>
            <a:off x="1157288" y="360363"/>
            <a:ext cx="9831387" cy="6108700"/>
          </a:xfrm>
          <a:prstGeom prst="rect">
            <a:avLst/>
          </a:prstGeom>
          <a:noFill/>
          <a:ln w="9525">
            <a:noFill/>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Picture 1"/>
          <p:cNvPicPr>
            <a:picLocks noChangeAspect="1"/>
          </p:cNvPicPr>
          <p:nvPr/>
        </p:nvPicPr>
        <p:blipFill>
          <a:blip r:embed="rId1"/>
          <a:stretch>
            <a:fillRect/>
          </a:stretch>
        </p:blipFill>
        <p:spPr>
          <a:xfrm>
            <a:off x="1063625" y="276225"/>
            <a:ext cx="10340975" cy="6478588"/>
          </a:xfrm>
          <a:prstGeom prst="rect">
            <a:avLst/>
          </a:prstGeom>
          <a:noFill/>
          <a:ln w="9525">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5" name="Picture 1"/>
          <p:cNvPicPr>
            <a:picLocks noChangeAspect="1"/>
          </p:cNvPicPr>
          <p:nvPr/>
        </p:nvPicPr>
        <p:blipFill>
          <a:blip r:embed="rId1"/>
          <a:stretch>
            <a:fillRect/>
          </a:stretch>
        </p:blipFill>
        <p:spPr>
          <a:xfrm>
            <a:off x="1143000" y="304800"/>
            <a:ext cx="10044113" cy="6364288"/>
          </a:xfrm>
          <a:prstGeom prst="rect">
            <a:avLst/>
          </a:prstGeom>
          <a:noFill/>
          <a:ln w="9525">
            <a:noFill/>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29" name="Picture 1"/>
          <p:cNvPicPr>
            <a:picLocks noChangeAspect="1"/>
          </p:cNvPicPr>
          <p:nvPr/>
        </p:nvPicPr>
        <p:blipFill>
          <a:blip r:embed="rId1"/>
          <a:stretch>
            <a:fillRect/>
          </a:stretch>
        </p:blipFill>
        <p:spPr>
          <a:xfrm>
            <a:off x="976313" y="122238"/>
            <a:ext cx="10298112" cy="6651625"/>
          </a:xfrm>
          <a:prstGeom prst="rect">
            <a:avLst/>
          </a:prstGeom>
          <a:noFill/>
          <a:ln w="9525">
            <a:noFill/>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3" name="Picture 1"/>
          <p:cNvPicPr>
            <a:picLocks noChangeAspect="1"/>
          </p:cNvPicPr>
          <p:nvPr/>
        </p:nvPicPr>
        <p:blipFill>
          <a:blip r:embed="rId1"/>
          <a:stretch>
            <a:fillRect/>
          </a:stretch>
        </p:blipFill>
        <p:spPr>
          <a:xfrm>
            <a:off x="906463" y="212725"/>
            <a:ext cx="10410825" cy="6451600"/>
          </a:xfrm>
          <a:prstGeom prst="rect">
            <a:avLst/>
          </a:prstGeom>
          <a:noFill/>
          <a:ln w="9525">
            <a:noFill/>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7" name="Picture 1"/>
          <p:cNvPicPr>
            <a:picLocks noChangeAspect="1"/>
          </p:cNvPicPr>
          <p:nvPr/>
        </p:nvPicPr>
        <p:blipFill>
          <a:blip r:embed="rId1"/>
          <a:stretch>
            <a:fillRect/>
          </a:stretch>
        </p:blipFill>
        <p:spPr>
          <a:xfrm>
            <a:off x="990600" y="152400"/>
            <a:ext cx="10426700" cy="6561138"/>
          </a:xfrm>
          <a:prstGeom prst="rect">
            <a:avLst/>
          </a:prstGeom>
          <a:noFill/>
          <a:ln w="9525">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Title 1"/>
          <p:cNvSpPr>
            <a:spLocks noGrp="1"/>
          </p:cNvSpPr>
          <p:nvPr>
            <p:ph type="title"/>
          </p:nvPr>
        </p:nvSpPr>
        <p:spPr>
          <a:xfrm>
            <a:off x="838200" y="239713"/>
            <a:ext cx="10515600" cy="1325562"/>
          </a:xfrm>
        </p:spPr>
        <p:txBody>
          <a:bodyPr lIns="91440" tIns="45720" rIns="91440" bIns="45720" anchor="ctr" anchorCtr="0"/>
          <a:p>
            <a:r>
              <a:rPr lang="en-GB" altLang="en-US" b="1">
                <a:sym typeface="Calibri" panose="020F0502020204030204" pitchFamily="2" charset="0"/>
              </a:rPr>
              <a:t>Discrete Events</a:t>
            </a:r>
            <a:endParaRPr lang="en-GB" altLang="en-US"/>
          </a:p>
        </p:txBody>
      </p:sp>
      <p:sp>
        <p:nvSpPr>
          <p:cNvPr id="12290" name="Content Placeholder 2"/>
          <p:cNvSpPr>
            <a:spLocks noGrp="1"/>
          </p:cNvSpPr>
          <p:nvPr>
            <p:ph idx="1"/>
          </p:nvPr>
        </p:nvSpPr>
        <p:spPr>
          <a:xfrm>
            <a:off x="838200" y="1314450"/>
            <a:ext cx="11268075" cy="5451475"/>
          </a:xfrm>
        </p:spPr>
        <p:txBody>
          <a:bodyPr lIns="91440" tIns="45720" rIns="91440" bIns="45720" anchor="t" anchorCtr="0"/>
          <a:p>
            <a:r>
              <a:rPr lang="en-GB" altLang="en-US"/>
              <a:t>A number that is used to represent some aspect of some system states is called a state descriptor.</a:t>
            </a:r>
            <a:endParaRPr lang="en-GB" altLang="en-US"/>
          </a:p>
          <a:p>
            <a:r>
              <a:rPr lang="en-GB" altLang="en-US"/>
              <a:t>As the simulation proceeds, the state descriptor changes their values.</a:t>
            </a:r>
            <a:endParaRPr lang="en-GB" altLang="en-US"/>
          </a:p>
          <a:p>
            <a:r>
              <a:rPr lang="en-GB" altLang="en-US"/>
              <a:t>Discrete event can be defined as a set of circumstances that cause an instantaneous change in one or more state descriptors of the system.</a:t>
            </a:r>
            <a:endParaRPr lang="en-GB" altLang="en-US"/>
          </a:p>
        </p:txBody>
      </p:sp>
      <p:pic>
        <p:nvPicPr>
          <p:cNvPr id="12291" name="Picture 3" descr="Discrete-vs-continuous-system"/>
          <p:cNvPicPr>
            <a:picLocks noChangeAspect="1"/>
          </p:cNvPicPr>
          <p:nvPr/>
        </p:nvPicPr>
        <p:blipFill>
          <a:blip r:embed="rId1"/>
          <a:srcRect l="3368"/>
          <a:stretch>
            <a:fillRect/>
          </a:stretch>
        </p:blipFill>
        <p:spPr>
          <a:xfrm>
            <a:off x="2994025" y="3576638"/>
            <a:ext cx="6594475" cy="3189287"/>
          </a:xfrm>
          <a:prstGeom prst="rect">
            <a:avLst/>
          </a:prstGeom>
          <a:noFill/>
          <a:ln w="9525">
            <a:noFill/>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1" name="Picture 1"/>
          <p:cNvPicPr>
            <a:picLocks noChangeAspect="1"/>
          </p:cNvPicPr>
          <p:nvPr/>
        </p:nvPicPr>
        <p:blipFill>
          <a:blip r:embed="rId1"/>
          <a:stretch>
            <a:fillRect/>
          </a:stretch>
        </p:blipFill>
        <p:spPr>
          <a:xfrm>
            <a:off x="966788" y="250825"/>
            <a:ext cx="10271125" cy="6365875"/>
          </a:xfrm>
          <a:prstGeom prst="rect">
            <a:avLst/>
          </a:prstGeom>
          <a:noFill/>
          <a:ln w="9525">
            <a:noFill/>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5" name="Picture 1"/>
          <p:cNvPicPr>
            <a:picLocks noChangeAspect="1"/>
          </p:cNvPicPr>
          <p:nvPr/>
        </p:nvPicPr>
        <p:blipFill>
          <a:blip r:embed="rId1"/>
          <a:stretch>
            <a:fillRect/>
          </a:stretch>
        </p:blipFill>
        <p:spPr>
          <a:xfrm>
            <a:off x="1066800" y="146050"/>
            <a:ext cx="10313988" cy="6565900"/>
          </a:xfrm>
          <a:prstGeom prst="rect">
            <a:avLst/>
          </a:prstGeom>
          <a:noFill/>
          <a:ln w="9525">
            <a:no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49" name="Picture 1"/>
          <p:cNvPicPr>
            <a:picLocks noChangeAspect="1"/>
          </p:cNvPicPr>
          <p:nvPr/>
        </p:nvPicPr>
        <p:blipFill>
          <a:blip r:embed="rId1"/>
          <a:stretch>
            <a:fillRect/>
          </a:stretch>
        </p:blipFill>
        <p:spPr>
          <a:xfrm>
            <a:off x="1216025" y="284163"/>
            <a:ext cx="9909175" cy="6384925"/>
          </a:xfrm>
          <a:prstGeom prst="rect">
            <a:avLst/>
          </a:prstGeom>
          <a:noFill/>
          <a:ln w="9525">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Slide Number Placeholder 1"/>
          <p:cNvSpPr>
            <a:spLocks noGrp="1"/>
          </p:cNvSpPr>
          <p:nvPr>
            <p:ph type="sldNum" idx="10"/>
          </p:nvPr>
        </p:nvSpPr>
        <p:spPr>
          <a:xfrm>
            <a:off x="8472488" y="4662488"/>
            <a:ext cx="549275" cy="393700"/>
          </a:xfrm>
        </p:spPr>
        <p:txBody>
          <a:bodyPr lIns="91425" tIns="91425" rIns="91425" bIns="91425" anchor="ctr" anchorCtr="0"/>
          <a:lstStyle>
            <a:lvl1pPr marL="0" lvl="0"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defRPr>
            </a:lvl1pPr>
            <a:lvl2pPr marL="457200" lvl="1"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2pPr>
            <a:lvl3pPr marL="914400" lvl="2"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3pPr>
            <a:lvl4pPr marL="1371600" lvl="3"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4pPr>
            <a:lvl5pPr marL="1828800" lvl="4" indent="0" algn="l" defTabSz="914400" rtl="0" eaLnBrk="1" fontAlgn="base" latinLnBrk="0" hangingPunct="1">
              <a:lnSpc>
                <a:spcPct val="100000"/>
              </a:lnSpc>
              <a:spcBef>
                <a:spcPct val="0"/>
              </a:spcBef>
              <a:spcAft>
                <a:spcPct val="0"/>
              </a:spcAft>
              <a:buNone/>
              <a:defRPr sz="1800" kern="1200">
                <a:solidFill>
                  <a:srgbClr val="000000"/>
                </a:solidFill>
                <a:latin typeface="Calibri Light" panose="020F0302020204030204"/>
                <a:ea typeface="Calibri Light" panose="020F0302020204030204"/>
                <a:cs typeface="+mn-cs"/>
              </a:defRPr>
            </a:lvl5pPr>
          </a:lstStyle>
          <a:p>
            <a:pPr lvl="0">
              <a:spcBef>
                <a:spcPct val="0"/>
              </a:spcBef>
              <a:buNone/>
            </a:pPr>
            <a:fld id="{9A0DB2DC-4C9A-4742-B13C-FB6460FD3503}" type="slidenum">
              <a:rPr lang="en-GB" altLang="zh-CN" sz="1800">
                <a:latin typeface="Calibri Light" panose="020F0302020204030204"/>
                <a:sym typeface="Arial" panose="020B0604020202020204"/>
              </a:rPr>
            </a:fld>
            <a:endParaRPr lang="en-GB" altLang="zh-CN" sz="1800">
              <a:latin typeface="Calibri Light" panose="020F0302020204030204"/>
              <a:sym typeface="Arial" panose="020B0604020202020204"/>
            </a:endParaRPr>
          </a:p>
        </p:txBody>
      </p:sp>
      <p:sp>
        <p:nvSpPr>
          <p:cNvPr id="54274" name="Rectangle 2"/>
          <p:cNvSpPr txBox="1"/>
          <p:nvPr/>
        </p:nvSpPr>
        <p:spPr>
          <a:xfrm>
            <a:off x="2133600" y="569913"/>
            <a:ext cx="8128000" cy="484187"/>
          </a:xfrm>
          <a:prstGeom prst="rect">
            <a:avLst/>
          </a:prstGeom>
          <a:noFill/>
          <a:ln w="9525">
            <a:noFill/>
          </a:ln>
        </p:spPr>
        <p:txBody>
          <a:bodyPr anchor="t" anchorCtr="0"/>
          <a:p>
            <a:pPr algn="ctr">
              <a:buNone/>
            </a:pPr>
            <a:r>
              <a:rPr lang="en-US" altLang="en-US" sz="5300">
                <a:latin typeface="Times New Roman" panose="02020603050405020304" charset="0"/>
                <a:sym typeface="Arial" panose="020B0604020202020204" pitchFamily="34" charset="0"/>
              </a:rPr>
              <a:t>Termination of simulation</a:t>
            </a:r>
            <a:endParaRPr lang="en-US" altLang="en-US" sz="5300">
              <a:latin typeface="Times New Roman" panose="02020603050405020304" charset="0"/>
              <a:ea typeface="Times New Roman" panose="02020603050405020304" charset="0"/>
              <a:sym typeface="Arial" panose="020B0604020202020204" pitchFamily="34" charset="0"/>
            </a:endParaRPr>
          </a:p>
        </p:txBody>
      </p:sp>
      <p:sp>
        <p:nvSpPr>
          <p:cNvPr id="54275" name="Rectangle 3" descr="Rectangle: Click to edit Master text styles&#10;Second level&#10;Third level&#10;Fourth level&#10;Fifth level"/>
          <p:cNvSpPr txBox="1"/>
          <p:nvPr/>
        </p:nvSpPr>
        <p:spPr>
          <a:xfrm>
            <a:off x="1117600" y="1930400"/>
            <a:ext cx="9753600" cy="3632200"/>
          </a:xfrm>
          <a:prstGeom prst="rect">
            <a:avLst/>
          </a:prstGeom>
          <a:noFill/>
          <a:ln w="9525">
            <a:noFill/>
          </a:ln>
        </p:spPr>
        <p:txBody>
          <a:bodyPr anchor="t" anchorCtr="0"/>
          <a:p>
            <a:pPr marL="609600" indent="-609600">
              <a:lnSpc>
                <a:spcPct val="150000"/>
              </a:lnSpc>
              <a:buFont typeface="Arial" panose="020B0604020202020204" pitchFamily="34" charset="0"/>
              <a:buChar char="•"/>
            </a:pPr>
            <a:r>
              <a:rPr lang="en-US" altLang="en-US" sz="3700">
                <a:latin typeface="Times New Roman" panose="02020603050405020304" charset="0"/>
                <a:sym typeface="Arial" panose="020B0604020202020204" pitchFamily="34" charset="0"/>
              </a:rPr>
              <a:t>After processing a given number of calls, or</a:t>
            </a:r>
            <a:endParaRPr lang="en-US" altLang="en-US" sz="3700">
              <a:latin typeface="Times New Roman" panose="02020603050405020304" charset="0"/>
              <a:sym typeface="Arial" panose="020B0604020202020204" pitchFamily="34" charset="0"/>
            </a:endParaRPr>
          </a:p>
          <a:p>
            <a:pPr marL="609600" indent="-609600">
              <a:lnSpc>
                <a:spcPct val="150000"/>
              </a:lnSpc>
              <a:buFont typeface="Arial" panose="020B0604020202020204" pitchFamily="34" charset="0"/>
              <a:buChar char="•"/>
            </a:pPr>
            <a:r>
              <a:rPr lang="en-US" altLang="en-US" sz="3700">
                <a:latin typeface="Times New Roman" panose="02020603050405020304" charset="0"/>
                <a:sym typeface="Arial" panose="020B0604020202020204" pitchFamily="34" charset="0"/>
              </a:rPr>
              <a:t>Until a certain time has elapsed.</a:t>
            </a:r>
            <a:endParaRPr lang="en-US" altLang="en-US" sz="3700">
              <a:latin typeface="Times New Roman" panose="02020603050405020304" charset="0"/>
              <a:ea typeface="Times New Roman" panose="02020603050405020304" charset="0"/>
              <a:sym typeface="Arial" panose="020B0604020202020204" pitchFamily="34"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4a4e97b0-07fc-4658-b259-b0a1503827bf"/>
          <p:cNvPicPr>
            <a:picLocks noChangeAspect="1"/>
          </p:cNvPicPr>
          <p:nvPr/>
        </p:nvPicPr>
        <p:blipFill>
          <a:blip r:embed="rId1"/>
          <a:srcRect l="7223" t="11963"/>
          <a:stretch>
            <a:fillRect/>
          </a:stretch>
        </p:blipFill>
        <p:spPr>
          <a:xfrm>
            <a:off x="3581400" y="1676400"/>
            <a:ext cx="8343900" cy="4486275"/>
          </a:xfrm>
          <a:prstGeom prst="rect">
            <a:avLst/>
          </a:prstGeom>
        </p:spPr>
      </p:pic>
      <p:sp>
        <p:nvSpPr>
          <p:cNvPr id="36866" name="Rectangle 2"/>
          <p:cNvSpPr txBox="1"/>
          <p:nvPr/>
        </p:nvSpPr>
        <p:spPr>
          <a:xfrm>
            <a:off x="1981200" y="76200"/>
            <a:ext cx="8636000" cy="812800"/>
          </a:xfrm>
          <a:prstGeom prst="rect">
            <a:avLst/>
          </a:prstGeom>
          <a:noFill/>
          <a:ln w="9525">
            <a:noFill/>
          </a:ln>
        </p:spPr>
        <p:txBody>
          <a:bodyPr anchor="t" anchorCtr="0"/>
          <a:p>
            <a:pPr algn="ctr">
              <a:buNone/>
            </a:pPr>
            <a:r>
              <a:rPr lang="en-US" altLang="en-US" sz="5300" b="1">
                <a:solidFill>
                  <a:srgbClr val="0070C0"/>
                </a:solidFill>
                <a:latin typeface="Times New Roman" panose="02020603050405020304" charset="0"/>
                <a:ea typeface="Times New Roman" panose="02020603050405020304" charset="0"/>
                <a:sym typeface="Arial" panose="020B0604020202020204" pitchFamily="34" charset="0"/>
              </a:rPr>
              <a:t>Assignment 2</a:t>
            </a:r>
            <a:endParaRPr lang="en-US" altLang="en-US" sz="5300" b="1">
              <a:solidFill>
                <a:srgbClr val="0070C0"/>
              </a:solidFill>
              <a:latin typeface="Times New Roman" panose="02020603050405020304" charset="0"/>
              <a:ea typeface="Times New Roman" panose="02020603050405020304" charset="0"/>
              <a:sym typeface="Arial" panose="020B0604020202020204" pitchFamily="34" charset="0"/>
            </a:endParaRPr>
          </a:p>
        </p:txBody>
      </p:sp>
      <p:sp>
        <p:nvSpPr>
          <p:cNvPr id="36867" name="Rectangle 3" descr="Rectangle: Click to edit Master text styles&#10;Second level&#10;Third level&#10;Fourth level&#10;Fifth level"/>
          <p:cNvSpPr txBox="1"/>
          <p:nvPr/>
        </p:nvSpPr>
        <p:spPr>
          <a:xfrm>
            <a:off x="228600" y="838200"/>
            <a:ext cx="7080250" cy="1696720"/>
          </a:xfrm>
          <a:prstGeom prst="rect">
            <a:avLst/>
          </a:prstGeom>
          <a:noFill/>
          <a:ln w="9525">
            <a:noFill/>
          </a:ln>
        </p:spPr>
        <p:txBody>
          <a:bodyPr anchor="t" anchorCtr="0"/>
          <a:p>
            <a:pPr marL="609600" indent="-609600" algn="just">
              <a:buNone/>
            </a:pPr>
            <a:r>
              <a:rPr lang="en-US" altLang="en-US" sz="2000">
                <a:latin typeface="Times New Roman" panose="02020603050405020304" charset="0"/>
                <a:sym typeface="Arial" panose="020B0604020202020204" pitchFamily="34" charset="0"/>
              </a:rPr>
              <a:t>Process a given number of calls and determine what proportions are </a:t>
            </a:r>
            <a:endParaRPr lang="en-US" altLang="en-US" sz="2000">
              <a:latin typeface="Times New Roman" panose="02020603050405020304" charset="0"/>
              <a:sym typeface="Arial" panose="020B0604020202020204" pitchFamily="34" charset="0"/>
            </a:endParaRPr>
          </a:p>
          <a:p>
            <a:pPr marL="609600" indent="-609600" algn="just">
              <a:buFont typeface="Wingdings" panose="05000000000000000000" pitchFamily="2" charset="2"/>
              <a:buChar char="Ø"/>
            </a:pPr>
            <a:r>
              <a:rPr lang="en-US" altLang="en-US" sz="2000">
                <a:latin typeface="Times New Roman" panose="02020603050405020304" charset="0"/>
                <a:sym typeface="Arial" panose="020B0604020202020204" pitchFamily="34" charset="0"/>
              </a:rPr>
              <a:t>	successfully completed </a:t>
            </a:r>
            <a:endParaRPr lang="en-US" altLang="en-US" sz="2000">
              <a:latin typeface="Times New Roman" panose="02020603050405020304" charset="0"/>
              <a:sym typeface="Arial" panose="020B0604020202020204" pitchFamily="34" charset="0"/>
            </a:endParaRPr>
          </a:p>
          <a:p>
            <a:pPr marL="609600" indent="-609600" algn="just">
              <a:buFont typeface="Wingdings" panose="05000000000000000000" pitchFamily="2" charset="2"/>
              <a:buChar char="Ø"/>
            </a:pPr>
            <a:r>
              <a:rPr lang="en-US" altLang="en-US" sz="2000">
                <a:latin typeface="Times New Roman" panose="02020603050405020304" charset="0"/>
                <a:sym typeface="Arial" panose="020B0604020202020204" pitchFamily="34" charset="0"/>
              </a:rPr>
              <a:t>	blocked or</a:t>
            </a:r>
            <a:endParaRPr lang="en-US" altLang="en-US" sz="2000">
              <a:latin typeface="Times New Roman" panose="02020603050405020304" charset="0"/>
              <a:sym typeface="Arial" panose="020B0604020202020204" pitchFamily="34" charset="0"/>
            </a:endParaRPr>
          </a:p>
          <a:p>
            <a:pPr marL="609600" indent="-609600" algn="just">
              <a:buFont typeface="Wingdings" panose="05000000000000000000" pitchFamily="2" charset="2"/>
              <a:buChar char="Ø"/>
            </a:pPr>
            <a:r>
              <a:rPr lang="en-US" altLang="en-US" sz="2000">
                <a:latin typeface="Times New Roman" panose="02020603050405020304" charset="0"/>
                <a:sym typeface="Arial" panose="020B0604020202020204" pitchFamily="34" charset="0"/>
              </a:rPr>
              <a:t>	found to be busy calls</a:t>
            </a:r>
            <a:endParaRPr lang="en-US" altLang="en-US" sz="2000">
              <a:latin typeface="Times New Roman" panose="02020603050405020304" charset="0"/>
              <a:ea typeface="Times New Roman" panose="02020603050405020304" charset="0"/>
              <a:sym typeface="Arial" panose="020B0604020202020204" pitchFamily="34"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28800" y="228600"/>
            <a:ext cx="8489315" cy="836295"/>
          </a:xfrm>
          <a:prstGeom prst="rect">
            <a:avLst/>
          </a:prstGeom>
          <a:noFill/>
        </p:spPr>
        <p:txBody>
          <a:bodyPr wrap="square" rtlCol="0" anchor="t">
            <a:noAutofit/>
          </a:bodyPr>
          <a:p>
            <a:pPr algn="ctr">
              <a:buNone/>
            </a:pPr>
            <a:r>
              <a:rPr lang="en-US" altLang="en-US" sz="5300">
                <a:latin typeface="Times New Roman" panose="02020603050405020304" charset="0"/>
                <a:sym typeface="Arial" panose="020B0604020202020204" pitchFamily="34" charset="0"/>
              </a:rPr>
              <a:t>Simulation Programming Task</a:t>
            </a:r>
            <a:endParaRPr lang="en-US" altLang="en-US" sz="5300">
              <a:latin typeface="Times New Roman" panose="02020603050405020304" charset="0"/>
              <a:sym typeface="Arial" panose="020B0604020202020204" pitchFamily="34" charset="0"/>
            </a:endParaRPr>
          </a:p>
        </p:txBody>
      </p:sp>
      <p:sp>
        <p:nvSpPr>
          <p:cNvPr id="54275" name="Rectangle 3" descr="Rectangle: Click to edit Master text styles&#10;Second level&#10;Third level&#10;Fourth level&#10;Fifth level"/>
          <p:cNvSpPr txBox="1"/>
          <p:nvPr/>
        </p:nvSpPr>
        <p:spPr>
          <a:xfrm>
            <a:off x="609600" y="990600"/>
            <a:ext cx="11089640" cy="5314315"/>
          </a:xfrm>
          <a:prstGeom prst="rect">
            <a:avLst/>
          </a:prstGeom>
          <a:noFill/>
          <a:ln w="9525">
            <a:noFill/>
          </a:ln>
        </p:spPr>
        <p:txBody>
          <a:bodyPr anchor="t" anchorCtr="0"/>
          <a:p>
            <a:pPr marL="609600" indent="-609600">
              <a:lnSpc>
                <a:spcPct val="150000"/>
              </a:lnSpc>
              <a:buFont typeface="Arial" panose="020B0604020202020204" pitchFamily="34" charset="0"/>
              <a:buChar char="•"/>
            </a:pPr>
            <a:r>
              <a:rPr lang="en-US" altLang="en-US" sz="2400">
                <a:latin typeface="Times New Roman" panose="02020603050405020304" charset="0"/>
                <a:ea typeface="Times New Roman" panose="02020603050405020304" charset="0"/>
                <a:sym typeface="Arial" panose="020B0604020202020204" pitchFamily="34" charset="0"/>
              </a:rPr>
              <a:t>There are mainly three tasks to be performed in simulation programming. They are : </a:t>
            </a:r>
            <a:endParaRPr lang="en-US" altLang="en-US" sz="2400">
              <a:latin typeface="Times New Roman" panose="02020603050405020304" charset="0"/>
              <a:ea typeface="Times New Roman" panose="02020603050405020304" charset="0"/>
              <a:sym typeface="Arial" panose="020B0604020202020204" pitchFamily="34" charset="0"/>
            </a:endParaRPr>
          </a:p>
        </p:txBody>
      </p:sp>
      <p:pic>
        <p:nvPicPr>
          <p:cNvPr id="3" name="Picture 2"/>
          <p:cNvPicPr>
            <a:picLocks noChangeAspect="1"/>
          </p:cNvPicPr>
          <p:nvPr/>
        </p:nvPicPr>
        <p:blipFill>
          <a:blip r:embed="rId1"/>
          <a:stretch>
            <a:fillRect/>
          </a:stretch>
        </p:blipFill>
        <p:spPr>
          <a:xfrm>
            <a:off x="3886200" y="1728470"/>
            <a:ext cx="4642485" cy="5066665"/>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64820" y="228600"/>
            <a:ext cx="11262360" cy="906780"/>
          </a:xfrm>
          <a:prstGeom prst="rect">
            <a:avLst/>
          </a:prstGeom>
          <a:noFill/>
        </p:spPr>
        <p:txBody>
          <a:bodyPr wrap="square" rtlCol="0" anchor="t">
            <a:spAutoFit/>
          </a:bodyPr>
          <a:p>
            <a:pPr algn="ctr">
              <a:buNone/>
            </a:pPr>
            <a:r>
              <a:rPr lang="en-US" altLang="en-US" sz="5300">
                <a:latin typeface="Times New Roman" panose="02020603050405020304" charset="0"/>
                <a:sym typeface="Arial" panose="020B0604020202020204" pitchFamily="34" charset="0"/>
              </a:rPr>
              <a:t>Simulation Programming Task..cont..</a:t>
            </a:r>
            <a:endParaRPr lang="en-US" altLang="en-US" sz="5300">
              <a:latin typeface="Times New Roman" panose="02020603050405020304" charset="0"/>
              <a:sym typeface="Arial" panose="020B0604020202020204" pitchFamily="34" charset="0"/>
            </a:endParaRPr>
          </a:p>
        </p:txBody>
      </p:sp>
      <p:sp>
        <p:nvSpPr>
          <p:cNvPr id="4" name="Text Box 3"/>
          <p:cNvSpPr txBox="1"/>
          <p:nvPr/>
        </p:nvSpPr>
        <p:spPr>
          <a:xfrm>
            <a:off x="1118235" y="1242060"/>
            <a:ext cx="10260330" cy="5167630"/>
          </a:xfrm>
          <a:prstGeom prst="rect">
            <a:avLst/>
          </a:prstGeom>
        </p:spPr>
        <p:txBody>
          <a:bodyPr>
            <a:noAutofit/>
          </a:bodyPr>
          <a:p>
            <a:pPr>
              <a:spcAft>
                <a:spcPct val="60000"/>
              </a:spcAft>
            </a:pPr>
            <a:r>
              <a:rPr sz="4000" b="1">
                <a:latin typeface="Times New Roman" panose="02020603050405020304" charset="0"/>
                <a:cs typeface="Times New Roman" panose="02020603050405020304" charset="0"/>
              </a:rPr>
              <a:t>i) Generating a Model:</a:t>
            </a:r>
            <a:endParaRPr sz="4000" b="1">
              <a:latin typeface="Times New Roman" panose="02020603050405020304" charset="0"/>
              <a:cs typeface="Times New Roman" panose="02020603050405020304" charset="0"/>
            </a:endParaRPr>
          </a:p>
          <a:p>
            <a:pPr marL="457200" indent="-457200">
              <a:spcAft>
                <a:spcPct val="60000"/>
              </a:spcAft>
              <a:buFont typeface="Arial" panose="020B0604020202020204" pitchFamily="34" charset="0"/>
              <a:buChar char="•"/>
            </a:pPr>
            <a:r>
              <a:rPr sz="3200">
                <a:latin typeface="Times New Roman" panose="02020603050405020304" charset="0"/>
                <a:cs typeface="Times New Roman" panose="02020603050405020304" charset="0"/>
              </a:rPr>
              <a:t>The first step in simulation programming is creating a model and initializing it.</a:t>
            </a:r>
            <a:endParaRPr sz="3200">
              <a:latin typeface="Times New Roman" panose="02020603050405020304" charset="0"/>
              <a:cs typeface="Times New Roman" panose="02020603050405020304" charset="0"/>
            </a:endParaRPr>
          </a:p>
          <a:p>
            <a:pPr marL="457200" indent="-457200">
              <a:spcAft>
                <a:spcPct val="60000"/>
              </a:spcAft>
              <a:buFont typeface="Arial" panose="020B0604020202020204" pitchFamily="34" charset="0"/>
              <a:buChar char="•"/>
            </a:pPr>
            <a:r>
              <a:rPr sz="3200">
                <a:latin typeface="Times New Roman" panose="02020603050405020304" charset="0"/>
                <a:cs typeface="Times New Roman" panose="02020603050405020304" charset="0"/>
              </a:rPr>
              <a:t>A set of numbers (called the system image) is generated based on the system's description to represent its state.</a:t>
            </a:r>
            <a:endParaRPr sz="3200">
              <a:latin typeface="Times New Roman" panose="02020603050405020304" charset="0"/>
              <a:cs typeface="Times New Roman" panose="02020603050405020304" charset="0"/>
            </a:endParaRPr>
          </a:p>
          <a:p>
            <a:pPr marL="457200" indent="-457200">
              <a:spcAft>
                <a:spcPct val="60000"/>
              </a:spcAft>
              <a:buFont typeface="Arial" panose="020B0604020202020204" pitchFamily="34" charset="0"/>
              <a:buChar char="•"/>
            </a:pPr>
            <a:r>
              <a:rPr sz="3200">
                <a:latin typeface="Times New Roman" panose="02020603050405020304" charset="0"/>
                <a:cs typeface="Times New Roman" panose="02020603050405020304" charset="0"/>
              </a:rPr>
              <a:t>The system's activities are represented as routines that trigger discrete events, altering the system image accordingly.</a:t>
            </a:r>
            <a:endParaRPr sz="3200">
              <a:latin typeface="Times New Roman" panose="02020603050405020304" charset="0"/>
              <a:cs typeface="Times New Roman" panose="0202060305040502030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24180" y="1355090"/>
            <a:ext cx="11389360" cy="5290185"/>
          </a:xfrm>
          <a:prstGeom prst="rect">
            <a:avLst/>
          </a:prstGeom>
        </p:spPr>
        <p:txBody>
          <a:bodyPr>
            <a:noAutofit/>
          </a:bodyPr>
          <a:p>
            <a:pPr>
              <a:spcAft>
                <a:spcPct val="60000"/>
              </a:spcAft>
            </a:pPr>
            <a:r>
              <a:rPr sz="4000" b="1">
                <a:latin typeface="Times New Roman" panose="02020603050405020304" charset="0"/>
                <a:cs typeface="Times New Roman" panose="02020603050405020304" charset="0"/>
              </a:rPr>
              <a:t>ii) Simulation:</a:t>
            </a:r>
            <a:endParaRPr sz="4000">
              <a:latin typeface="Times New Roman" panose="02020603050405020304" charset="0"/>
              <a:cs typeface="Times New Roman" panose="02020603050405020304" charset="0"/>
            </a:endParaRPr>
          </a:p>
          <a:p>
            <a:pPr marL="457200" indent="-457200">
              <a:spcAft>
                <a:spcPct val="60000"/>
              </a:spcAft>
              <a:buFont typeface="Arial" panose="020B0604020202020204" pitchFamily="34" charset="0"/>
              <a:buChar char="•"/>
            </a:pPr>
            <a:r>
              <a:rPr sz="3200">
                <a:latin typeface="Times New Roman" panose="02020603050405020304" charset="0"/>
                <a:cs typeface="Times New Roman" panose="02020603050405020304" charset="0"/>
              </a:rPr>
              <a:t>After the model is generated, the next step is to program procedures that simulate the actions of the system.</a:t>
            </a:r>
            <a:endParaRPr sz="3200">
              <a:latin typeface="Times New Roman" panose="02020603050405020304" charset="0"/>
              <a:cs typeface="Times New Roman" panose="02020603050405020304" charset="0"/>
            </a:endParaRPr>
          </a:p>
          <a:p>
            <a:pPr marL="457200" indent="-457200">
              <a:spcAft>
                <a:spcPct val="60000"/>
              </a:spcAft>
              <a:buFont typeface="Arial" panose="020B0604020202020204" pitchFamily="34" charset="0"/>
              <a:buChar char="•"/>
            </a:pPr>
            <a:r>
              <a:rPr sz="3200">
                <a:latin typeface="Times New Roman" panose="02020603050405020304" charset="0"/>
                <a:cs typeface="Times New Roman" panose="02020603050405020304" charset="0"/>
              </a:rPr>
              <a:t>This process is termed the simulation algorithm, which handles the cycle of actions to execute the simulation effectively.</a:t>
            </a:r>
            <a:endParaRPr sz="3200">
              <a:latin typeface="Times New Roman" panose="02020603050405020304" charset="0"/>
              <a:cs typeface="Times New Roman" panose="02020603050405020304" charset="0"/>
            </a:endParaRPr>
          </a:p>
          <a:p>
            <a:pPr>
              <a:spcAft>
                <a:spcPct val="60000"/>
              </a:spcAft>
            </a:pPr>
            <a:endParaRPr sz="1600">
              <a:latin typeface="Times New Roman" panose="02020603050405020304" charset="0"/>
              <a:cs typeface="Times New Roman" panose="02020603050405020304" charset="0"/>
            </a:endParaRPr>
          </a:p>
          <a:p>
            <a:pPr>
              <a:spcAft>
                <a:spcPct val="60000"/>
              </a:spcAft>
            </a:pPr>
            <a:endParaRPr sz="1600">
              <a:latin typeface="Times New Roman" panose="02020603050405020304" charset="0"/>
              <a:cs typeface="Times New Roman" panose="02020603050405020304" charset="0"/>
            </a:endParaRPr>
          </a:p>
        </p:txBody>
      </p:sp>
      <p:sp>
        <p:nvSpPr>
          <p:cNvPr id="3" name="Text Box 2"/>
          <p:cNvSpPr txBox="1"/>
          <p:nvPr/>
        </p:nvSpPr>
        <p:spPr>
          <a:xfrm>
            <a:off x="457200" y="381000"/>
            <a:ext cx="10919460" cy="906780"/>
          </a:xfrm>
          <a:prstGeom prst="rect">
            <a:avLst/>
          </a:prstGeom>
          <a:noFill/>
        </p:spPr>
        <p:txBody>
          <a:bodyPr wrap="square" rtlCol="0" anchor="t">
            <a:spAutoFit/>
          </a:bodyPr>
          <a:p>
            <a:pPr algn="ctr">
              <a:buNone/>
            </a:pPr>
            <a:r>
              <a:rPr lang="en-US" altLang="en-US" sz="5300">
                <a:latin typeface="Times New Roman" panose="02020603050405020304" charset="0"/>
                <a:sym typeface="Arial" panose="020B0604020202020204" pitchFamily="34" charset="0"/>
              </a:rPr>
              <a:t>Simulation Programming Task..cont..</a:t>
            </a:r>
            <a:endParaRPr lang="en-US" altLang="en-US" sz="5300">
              <a:latin typeface="Times New Roman" panose="02020603050405020304" charset="0"/>
              <a:sym typeface="Arial" panose="020B0604020202020204" pitchFamily="34"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2785" y="152400"/>
            <a:ext cx="10607040" cy="906780"/>
          </a:xfrm>
          <a:prstGeom prst="rect">
            <a:avLst/>
          </a:prstGeom>
          <a:noFill/>
        </p:spPr>
        <p:txBody>
          <a:bodyPr wrap="square" rtlCol="0" anchor="t">
            <a:spAutoFit/>
          </a:bodyPr>
          <a:p>
            <a:pPr algn="ctr">
              <a:buNone/>
            </a:pPr>
            <a:r>
              <a:rPr lang="en-US" altLang="en-US" sz="5300">
                <a:latin typeface="Times New Roman" panose="02020603050405020304" charset="0"/>
                <a:sym typeface="Arial" panose="020B0604020202020204" pitchFamily="34" charset="0"/>
              </a:rPr>
              <a:t>Simulation Programming Task..cont..</a:t>
            </a:r>
            <a:endParaRPr lang="en-US" altLang="en-US" sz="5300">
              <a:latin typeface="Times New Roman" panose="02020603050405020304" charset="0"/>
              <a:sym typeface="Arial" panose="020B0604020202020204" pitchFamily="34" charset="0"/>
            </a:endParaRPr>
          </a:p>
        </p:txBody>
      </p:sp>
      <p:sp>
        <p:nvSpPr>
          <p:cNvPr id="3" name="Text Box 2"/>
          <p:cNvSpPr txBox="1"/>
          <p:nvPr/>
        </p:nvSpPr>
        <p:spPr>
          <a:xfrm>
            <a:off x="312420" y="914400"/>
            <a:ext cx="11677650" cy="5517515"/>
          </a:xfrm>
          <a:prstGeom prst="rect">
            <a:avLst/>
          </a:prstGeom>
        </p:spPr>
        <p:txBody>
          <a:bodyPr>
            <a:noAutofit/>
          </a:bodyPr>
          <a:p>
            <a:r>
              <a:rPr sz="4000" b="1">
                <a:latin typeface="Times New Roman" panose="02020603050405020304" charset="0"/>
                <a:cs typeface="Times New Roman" panose="02020603050405020304" charset="0"/>
              </a:rPr>
              <a:t>iii) Generating a Report</a:t>
            </a:r>
            <a:r>
              <a:rPr sz="1600"/>
              <a:t>:</a:t>
            </a:r>
            <a:endParaRPr sz="1600"/>
          </a:p>
          <a:p>
            <a:endParaRPr sz="1600"/>
          </a:p>
          <a:p>
            <a:r>
              <a:rPr sz="3200" b="1">
                <a:latin typeface="Times New Roman" panose="02020603050405020304" charset="0"/>
                <a:cs typeface="Times New Roman" panose="02020603050405020304" charset="0"/>
              </a:rPr>
              <a:t>Purpose:</a:t>
            </a:r>
            <a:endParaRPr sz="3200" b="1">
              <a:latin typeface="Times New Roman" panose="02020603050405020304" charset="0"/>
              <a:cs typeface="Times New Roman" panose="02020603050405020304" charset="0"/>
            </a:endParaRPr>
          </a:p>
          <a:p>
            <a:r>
              <a:rPr sz="3200">
                <a:latin typeface="Times New Roman" panose="02020603050405020304" charset="0"/>
                <a:cs typeface="Times New Roman" panose="02020603050405020304" charset="0"/>
              </a:rPr>
              <a:t>After programming and running the simulation algorithm, the next task is to generate an output report.</a:t>
            </a:r>
            <a:endParaRPr sz="3200">
              <a:latin typeface="Times New Roman" panose="02020603050405020304" charset="0"/>
              <a:cs typeface="Times New Roman" panose="02020603050405020304" charset="0"/>
            </a:endParaRPr>
          </a:p>
          <a:p>
            <a:r>
              <a:rPr sz="3200">
                <a:latin typeface="Times New Roman" panose="02020603050405020304" charset="0"/>
                <a:cs typeface="Times New Roman" panose="02020603050405020304" charset="0"/>
              </a:rPr>
              <a:t>The report summarizes statistics (data) gathered during the simulation.</a:t>
            </a:r>
            <a:endParaRPr sz="3200">
              <a:latin typeface="Times New Roman" panose="02020603050405020304" charset="0"/>
              <a:cs typeface="Times New Roman" panose="02020603050405020304" charset="0"/>
            </a:endParaRPr>
          </a:p>
          <a:p>
            <a:endParaRPr sz="3200">
              <a:latin typeface="Times New Roman" panose="02020603050405020304" charset="0"/>
              <a:cs typeface="Times New Roman" panose="02020603050405020304" charset="0"/>
            </a:endParaRPr>
          </a:p>
          <a:p>
            <a:r>
              <a:rPr sz="3200" b="1">
                <a:latin typeface="Times New Roman" panose="02020603050405020304" charset="0"/>
                <a:cs typeface="Times New Roman" panose="02020603050405020304" charset="0"/>
              </a:rPr>
              <a:t>General Flow of Control:</a:t>
            </a:r>
            <a:endParaRPr sz="3200" b="1">
              <a:latin typeface="Times New Roman" panose="02020603050405020304" charset="0"/>
              <a:cs typeface="Times New Roman" panose="02020603050405020304" charset="0"/>
            </a:endParaRPr>
          </a:p>
          <a:p>
            <a:r>
              <a:rPr sz="3200">
                <a:latin typeface="Times New Roman" panose="02020603050405020304" charset="0"/>
                <a:cs typeface="Times New Roman" panose="02020603050405020304" charset="0"/>
              </a:rPr>
              <a:t>Top of the Flow: Start with generating a model (this is done only once).</a:t>
            </a:r>
            <a:endParaRPr sz="3200">
              <a:latin typeface="Times New Roman" panose="02020603050405020304" charset="0"/>
              <a:cs typeface="Times New Roman" panose="02020603050405020304" charset="0"/>
            </a:endParaRPr>
          </a:p>
          <a:p>
            <a:r>
              <a:rPr sz="3200">
                <a:latin typeface="Times New Roman" panose="02020603050405020304" charset="0"/>
                <a:cs typeface="Times New Roman" panose="02020603050405020304" charset="0"/>
              </a:rPr>
              <a:t>Bottom of the Flow: Generate the final report (executed at the end of the simulation).</a:t>
            </a:r>
            <a:endParaRPr sz="3200">
              <a:latin typeface="Times New Roman" panose="02020603050405020304" charset="0"/>
              <a:cs typeface="Times New Roman" panose="02020603050405020304" charset="0"/>
            </a:endParaRPr>
          </a:p>
          <a:p>
            <a:endParaRPr sz="1600"/>
          </a:p>
          <a:p>
            <a:endParaRPr sz="160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2400" y="152400"/>
            <a:ext cx="11578590" cy="5979795"/>
          </a:xfrm>
          <a:prstGeom prst="rect">
            <a:avLst/>
          </a:prstGeom>
        </p:spPr>
        <p:txBody>
          <a:bodyPr>
            <a:noAutofit/>
          </a:bodyPr>
          <a:p>
            <a:r>
              <a:rPr sz="2800" b="1">
                <a:latin typeface="Times New Roman" panose="02020603050405020304" charset="0"/>
                <a:cs typeface="Times New Roman" panose="02020603050405020304" charset="0"/>
              </a:rPr>
              <a:t>Steps in the Simulation Algorithm: </a:t>
            </a:r>
            <a:endParaRPr sz="2800" b="1">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The simulation involves a repetitive cycle of five key steps:</a:t>
            </a:r>
            <a:endParaRPr sz="2800">
              <a:latin typeface="Times New Roman" panose="02020603050405020304" charset="0"/>
              <a:cs typeface="Times New Roman" panose="02020603050405020304" charset="0"/>
            </a:endParaRPr>
          </a:p>
          <a:p>
            <a:pPr marL="514350" indent="-514350">
              <a:buAutoNum type="arabicPeriod"/>
            </a:pPr>
            <a:r>
              <a:rPr sz="2800">
                <a:latin typeface="Times New Roman" panose="02020603050405020304" charset="0"/>
                <a:cs typeface="Times New Roman" panose="02020603050405020304" charset="0"/>
              </a:rPr>
              <a:t>Find the next potential event to occur: Identify what will happen next in the system.</a:t>
            </a:r>
            <a:endParaRPr sz="2800">
              <a:latin typeface="Times New Roman" panose="02020603050405020304" charset="0"/>
              <a:cs typeface="Times New Roman" panose="02020603050405020304" charset="0"/>
            </a:endParaRPr>
          </a:p>
          <a:p>
            <a:pPr marL="514350" indent="-514350">
              <a:buAutoNum type="arabicPeriod"/>
            </a:pPr>
            <a:r>
              <a:rPr sz="2800">
                <a:latin typeface="Times New Roman" panose="02020603050405020304" charset="0"/>
                <a:cs typeface="Times New Roman" panose="02020603050405020304" charset="0"/>
              </a:rPr>
              <a:t>Select an activity: Choose the appropriate routine or action based on the event.</a:t>
            </a:r>
            <a:endParaRPr sz="2800">
              <a:latin typeface="Times New Roman" panose="02020603050405020304" charset="0"/>
              <a:cs typeface="Times New Roman" panose="02020603050405020304" charset="0"/>
            </a:endParaRPr>
          </a:p>
          <a:p>
            <a:pPr marL="514350" indent="-514350">
              <a:buAutoNum type="arabicPeriod"/>
            </a:pPr>
            <a:r>
              <a:rPr sz="2800">
                <a:latin typeface="Times New Roman" panose="02020603050405020304" charset="0"/>
                <a:cs typeface="Times New Roman" panose="02020603050405020304" charset="0"/>
              </a:rPr>
              <a:t>Test if the event can be executed: Check conditions to ensure the event is feasible.</a:t>
            </a:r>
            <a:endParaRPr sz="2800">
              <a:latin typeface="Times New Roman" panose="02020603050405020304" charset="0"/>
              <a:cs typeface="Times New Roman" panose="02020603050405020304" charset="0"/>
            </a:endParaRPr>
          </a:p>
          <a:p>
            <a:pPr marL="514350" indent="-514350">
              <a:buAutoNum type="arabicPeriod"/>
            </a:pPr>
            <a:r>
              <a:rPr sz="2800">
                <a:latin typeface="Times New Roman" panose="02020603050405020304" charset="0"/>
                <a:cs typeface="Times New Roman" panose="02020603050405020304" charset="0"/>
              </a:rPr>
              <a:t>Change the system image: Update the system's state based on the event's outcome.</a:t>
            </a:r>
            <a:endParaRPr sz="2800">
              <a:latin typeface="Times New Roman" panose="02020603050405020304" charset="0"/>
              <a:cs typeface="Times New Roman" panose="02020603050405020304" charset="0"/>
            </a:endParaRPr>
          </a:p>
          <a:p>
            <a:pPr marL="514350" indent="-514350">
              <a:buAutoNum type="arabicPeriod"/>
            </a:pPr>
            <a:r>
              <a:rPr sz="2800">
                <a:latin typeface="Times New Roman" panose="02020603050405020304" charset="0"/>
                <a:cs typeface="Times New Roman" panose="02020603050405020304" charset="0"/>
              </a:rPr>
              <a:t>Gather statistics: Collect data for analysis and reportin</a:t>
            </a:r>
            <a:endParaRPr sz="2800">
              <a:latin typeface="Times New Roman" panose="02020603050405020304" charset="0"/>
              <a:cs typeface="Times New Roman" panose="02020603050405020304" charset="0"/>
            </a:endParaRPr>
          </a:p>
          <a:p>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End Goal:</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Compile all collected data into an organized report, which provides insights into the system's performance, bottlenecks, or other critical aspects.</a:t>
            </a:r>
            <a:endParaRPr sz="2800">
              <a:latin typeface="Times New Roman" panose="02020603050405020304" charset="0"/>
              <a:cs typeface="Times New Roman" panose="0202060305040502030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Title 1"/>
          <p:cNvSpPr>
            <a:spLocks noGrp="1"/>
          </p:cNvSpPr>
          <p:nvPr>
            <p:ph type="title"/>
          </p:nvPr>
        </p:nvSpPr>
        <p:spPr/>
        <p:txBody>
          <a:bodyPr lIns="91440" tIns="45720" rIns="91440" bIns="45720" anchor="ctr" anchorCtr="0"/>
          <a:p>
            <a:r>
              <a:rPr lang="en-GB" altLang="en-US" b="1">
                <a:sym typeface="Calibri" panose="020F0502020204030204" pitchFamily="2" charset="0"/>
              </a:rPr>
              <a:t>Discrete Events</a:t>
            </a:r>
            <a:endParaRPr lang="en-GB" altLang="en-US"/>
          </a:p>
        </p:txBody>
      </p:sp>
      <p:sp>
        <p:nvSpPr>
          <p:cNvPr id="13314" name="Content Placeholder 2"/>
          <p:cNvSpPr>
            <a:spLocks noGrp="1"/>
          </p:cNvSpPr>
          <p:nvPr>
            <p:ph idx="1"/>
          </p:nvPr>
        </p:nvSpPr>
        <p:spPr/>
        <p:txBody>
          <a:bodyPr lIns="91440" tIns="45720" rIns="91440" bIns="45720" anchor="t" anchorCtr="0"/>
          <a:p>
            <a:r>
              <a:rPr lang="en-GB" altLang="en-US"/>
              <a:t>Discrete event simulation concerns the modelling of the system as it evolves over time by a representation in which state variable changes instantaneously or at separate points in time.</a:t>
            </a:r>
            <a:endParaRPr lang="en-GB" altLang="en-US"/>
          </a:p>
          <a:p>
            <a:r>
              <a:rPr lang="en-GB" altLang="en-US"/>
              <a:t>It is also necessary that changes must be made sequentially.</a:t>
            </a:r>
            <a:endParaRPr lang="en-GB" altLang="en-US"/>
          </a:p>
          <a:p>
            <a:r>
              <a:rPr lang="en-GB" altLang="en-US"/>
              <a:t>So, a system simulation must contain a number representing time.</a:t>
            </a:r>
            <a:endParaRPr lang="en-GB" altLang="en-US"/>
          </a:p>
          <a:p>
            <a:r>
              <a:rPr lang="en-GB" altLang="en-US"/>
              <a:t>The simulation proceeds by executing all the changes to the system descriptors associated with each event, as the event occurs in chronological order.</a:t>
            </a:r>
            <a:endParaRPr lang="en-GB" altLang="en-US"/>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190875" y="0"/>
            <a:ext cx="5422900" cy="6774180"/>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09600" y="457200"/>
            <a:ext cx="11221085" cy="5998210"/>
          </a:xfrm>
          <a:prstGeom prst="rect">
            <a:avLst/>
          </a:prstGeom>
        </p:spPr>
        <p:txBody>
          <a:bodyPr>
            <a:noAutofit/>
          </a:bodyPr>
          <a:p>
            <a:pPr>
              <a:spcAft>
                <a:spcPct val="60000"/>
              </a:spcAft>
            </a:pPr>
            <a:r>
              <a:rPr sz="3200" b="1">
                <a:latin typeface="Times New Roman" panose="02020603050405020304" charset="0"/>
                <a:cs typeface="Times New Roman" panose="02020603050405020304" charset="0"/>
              </a:rPr>
              <a:t>Gathering Statistics:</a:t>
            </a:r>
            <a:endParaRPr sz="3200" b="1">
              <a:latin typeface="Times New Roman" panose="02020603050405020304" charset="0"/>
              <a:cs typeface="Times New Roman" panose="02020603050405020304" charset="0"/>
            </a:endParaRPr>
          </a:p>
          <a:p>
            <a:r>
              <a:rPr sz="3200">
                <a:latin typeface="Times New Roman" panose="02020603050405020304" charset="0"/>
                <a:cs typeface="Times New Roman" panose="02020603050405020304" charset="0"/>
              </a:rPr>
              <a:t>In simulation programming, statistics are collected during the run and processed by a report generator. These statistics help evaluate system performance and behavior. The type of statistics depends on the study's purpose.</a:t>
            </a:r>
            <a:endParaRPr sz="3200">
              <a:latin typeface="Times New Roman" panose="02020603050405020304" charset="0"/>
              <a:cs typeface="Times New Roman" panose="02020603050405020304" charset="0"/>
            </a:endParaRPr>
          </a:p>
          <a:p>
            <a:endParaRPr sz="3200">
              <a:latin typeface="Times New Roman" panose="02020603050405020304" charset="0"/>
              <a:cs typeface="Times New Roman" panose="02020603050405020304" charset="0"/>
            </a:endParaRPr>
          </a:p>
          <a:p>
            <a:endParaRPr sz="3200">
              <a:latin typeface="Times New Roman" panose="02020603050405020304" charset="0"/>
              <a:cs typeface="Times New Roman" panose="02020603050405020304"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5755" y="185420"/>
            <a:ext cx="11540490" cy="5373370"/>
          </a:xfrm>
          <a:prstGeom prst="rect">
            <a:avLst/>
          </a:prstGeom>
        </p:spPr>
        <p:txBody>
          <a:bodyPr>
            <a:noAutofit/>
          </a:bodyPr>
          <a:p>
            <a:pPr>
              <a:spcAft>
                <a:spcPct val="60000"/>
              </a:spcAft>
            </a:pPr>
            <a:r>
              <a:rPr sz="2400" b="1">
                <a:latin typeface="Times New Roman" panose="02020603050405020304" charset="0"/>
                <a:cs typeface="Times New Roman" panose="02020603050405020304" charset="0"/>
              </a:rPr>
              <a:t>Commonly Required Statistics:</a:t>
            </a:r>
            <a:endParaRPr sz="2400" b="1">
              <a:latin typeface="Times New Roman" panose="02020603050405020304" charset="0"/>
              <a:cs typeface="Times New Roman" panose="02020603050405020304" charset="0"/>
            </a:endParaRPr>
          </a:p>
          <a:p>
            <a:pPr>
              <a:spcAft>
                <a:spcPct val="60000"/>
              </a:spcAft>
            </a:pPr>
            <a:r>
              <a:rPr sz="2400" b="1">
                <a:latin typeface="Times New Roman" panose="02020603050405020304" charset="0"/>
                <a:cs typeface="Times New Roman" panose="02020603050405020304" charset="0"/>
              </a:rPr>
              <a:t>Counts:</a:t>
            </a:r>
            <a:endParaRPr sz="2400" b="1">
              <a:latin typeface="Times New Roman" panose="02020603050405020304" charset="0"/>
              <a:cs typeface="Times New Roman" panose="02020603050405020304" charset="0"/>
            </a:endParaRPr>
          </a:p>
          <a:p>
            <a:pPr>
              <a:spcAft>
                <a:spcPct val="60000"/>
              </a:spcAft>
            </a:pPr>
            <a:r>
              <a:rPr sz="2400">
                <a:latin typeface="Times New Roman" panose="02020603050405020304" charset="0"/>
                <a:cs typeface="Times New Roman" panose="02020603050405020304" charset="0"/>
              </a:rPr>
              <a:t>Tracks the number of entities at a specific point or the frequency of events.</a:t>
            </a:r>
            <a:endParaRPr sz="2400">
              <a:latin typeface="Times New Roman" panose="02020603050405020304" charset="0"/>
              <a:cs typeface="Times New Roman" panose="02020603050405020304" charset="0"/>
            </a:endParaRPr>
          </a:p>
          <a:p>
            <a:pPr>
              <a:spcAft>
                <a:spcPct val="60000"/>
              </a:spcAft>
            </a:pPr>
            <a:r>
              <a:rPr sz="2400">
                <a:latin typeface="Times New Roman" panose="02020603050405020304" charset="0"/>
                <a:cs typeface="Times New Roman" panose="02020603050405020304" charset="0"/>
              </a:rPr>
              <a:t>Example: Number of planes that landed in the simulation.</a:t>
            </a:r>
            <a:endParaRPr sz="2400">
              <a:latin typeface="Times New Roman" panose="02020603050405020304" charset="0"/>
              <a:cs typeface="Times New Roman" panose="02020603050405020304" charset="0"/>
            </a:endParaRPr>
          </a:p>
          <a:p>
            <a:pPr>
              <a:spcAft>
                <a:spcPct val="60000"/>
              </a:spcAft>
            </a:pPr>
            <a:r>
              <a:rPr sz="2400" b="1">
                <a:latin typeface="Times New Roman" panose="02020603050405020304" charset="0"/>
                <a:cs typeface="Times New Roman" panose="02020603050405020304" charset="0"/>
              </a:rPr>
              <a:t>Summary Measures:</a:t>
            </a:r>
            <a:endParaRPr sz="2400" b="1">
              <a:latin typeface="Times New Roman" panose="02020603050405020304" charset="0"/>
              <a:cs typeface="Times New Roman" panose="02020603050405020304" charset="0"/>
            </a:endParaRPr>
          </a:p>
          <a:p>
            <a:pPr>
              <a:spcAft>
                <a:spcPct val="60000"/>
              </a:spcAft>
            </a:pPr>
            <a:r>
              <a:rPr sz="2400">
                <a:latin typeface="Times New Roman" panose="02020603050405020304" charset="0"/>
                <a:cs typeface="Times New Roman" panose="02020603050405020304" charset="0"/>
              </a:rPr>
              <a:t>Includes statistical measures like extreme values, mean values, and standard deviation.</a:t>
            </a:r>
            <a:endParaRPr sz="2400">
              <a:latin typeface="Times New Roman" panose="02020603050405020304" charset="0"/>
              <a:cs typeface="Times New Roman" panose="02020603050405020304" charset="0"/>
            </a:endParaRPr>
          </a:p>
          <a:p>
            <a:pPr>
              <a:spcAft>
                <a:spcPct val="60000"/>
              </a:spcAft>
            </a:pPr>
            <a:r>
              <a:rPr sz="2400">
                <a:latin typeface="Times New Roman" panose="02020603050405020304" charset="0"/>
                <a:cs typeface="Times New Roman" panose="02020603050405020304" charset="0"/>
              </a:rPr>
              <a:t>Example: Average waiting time in a queue.</a:t>
            </a:r>
            <a:endParaRPr sz="2400">
              <a:latin typeface="Times New Roman" panose="02020603050405020304" charset="0"/>
              <a:cs typeface="Times New Roman" panose="02020603050405020304" charset="0"/>
            </a:endParaRPr>
          </a:p>
          <a:p>
            <a:pPr>
              <a:spcAft>
                <a:spcPct val="60000"/>
              </a:spcAft>
            </a:pPr>
            <a:r>
              <a:rPr sz="2400" b="1">
                <a:latin typeface="Times New Roman" panose="02020603050405020304" charset="0"/>
                <a:cs typeface="Times New Roman" panose="02020603050405020304" charset="0"/>
              </a:rPr>
              <a:t>Utilization:</a:t>
            </a:r>
            <a:endParaRPr sz="2400" b="1">
              <a:latin typeface="Times New Roman" panose="02020603050405020304" charset="0"/>
              <a:cs typeface="Times New Roman" panose="02020603050405020304" charset="0"/>
            </a:endParaRPr>
          </a:p>
          <a:p>
            <a:pPr>
              <a:spcAft>
                <a:spcPct val="60000"/>
              </a:spcAft>
            </a:pPr>
            <a:r>
              <a:rPr sz="2400">
                <a:latin typeface="Times New Roman" panose="02020603050405020304" charset="0"/>
                <a:cs typeface="Times New Roman" panose="02020603050405020304" charset="0"/>
              </a:rPr>
              <a:t>Measures the percentage of time a resource (e.g., a runway, a server) is in use.</a:t>
            </a:r>
            <a:endParaRPr sz="2400">
              <a:latin typeface="Times New Roman" panose="02020603050405020304" charset="0"/>
              <a:cs typeface="Times New Roman" panose="02020603050405020304" charset="0"/>
            </a:endParaRPr>
          </a:p>
          <a:p>
            <a:pPr>
              <a:spcAft>
                <a:spcPct val="60000"/>
              </a:spcAft>
            </a:pPr>
            <a:r>
              <a:rPr sz="2400">
                <a:latin typeface="Times New Roman" panose="02020603050405020304" charset="0"/>
                <a:cs typeface="Times New Roman" panose="02020603050405020304" charset="0"/>
              </a:rPr>
              <a:t>Example: Runway utilization = (time runway is busy / total simulation time) × 100.</a:t>
            </a:r>
            <a:endParaRPr sz="2400">
              <a:latin typeface="Times New Roman" panose="02020603050405020304" charset="0"/>
              <a:cs typeface="Times New Roman" panose="02020603050405020304"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9560" y="228600"/>
            <a:ext cx="11591925" cy="6456680"/>
          </a:xfrm>
          <a:prstGeom prst="rect">
            <a:avLst/>
          </a:prstGeom>
          <a:noFill/>
        </p:spPr>
        <p:txBody>
          <a:bodyPr wrap="square" rtlCol="0">
            <a:noAutofit/>
          </a:bodyPr>
          <a:p>
            <a:r>
              <a:rPr lang="en-GB" altLang="en-US" sz="2800" b="1">
                <a:latin typeface="Times New Roman" panose="02020603050405020304" charset="0"/>
                <a:cs typeface="Times New Roman" panose="02020603050405020304" charset="0"/>
              </a:rPr>
              <a:t>Occupancy:</a:t>
            </a:r>
            <a:endParaRPr lang="en-GB" altLang="en-US" sz="2800" b="1">
              <a:latin typeface="Times New Roman" panose="02020603050405020304" charset="0"/>
              <a:cs typeface="Times New Roman" panose="02020603050405020304" charset="0"/>
            </a:endParaRPr>
          </a:p>
          <a:p>
            <a:endParaRPr lang="en-GB" altLang="en-US" sz="2800">
              <a:latin typeface="Times New Roman" panose="02020603050405020304" charset="0"/>
              <a:cs typeface="Times New Roman" panose="02020603050405020304" charset="0"/>
            </a:endParaRPr>
          </a:p>
          <a:p>
            <a:r>
              <a:rPr lang="en-GB" altLang="en-US" sz="2800">
                <a:latin typeface="Times New Roman" panose="02020603050405020304" charset="0"/>
                <a:cs typeface="Times New Roman" panose="02020603050405020304" charset="0"/>
              </a:rPr>
              <a:t>Calculates the average percentage of a group of entities being used.</a:t>
            </a:r>
            <a:endParaRPr lang="en-GB" altLang="en-US" sz="2800">
              <a:latin typeface="Times New Roman" panose="02020603050405020304" charset="0"/>
              <a:cs typeface="Times New Roman" panose="02020603050405020304" charset="0"/>
            </a:endParaRPr>
          </a:p>
          <a:p>
            <a:r>
              <a:rPr lang="en-GB" altLang="en-US" sz="2800">
                <a:latin typeface="Times New Roman" panose="02020603050405020304" charset="0"/>
                <a:cs typeface="Times New Roman" panose="02020603050405020304" charset="0"/>
              </a:rPr>
              <a:t>Example: Percentage of airport gates occupied at any given time.</a:t>
            </a:r>
            <a:endParaRPr lang="en-GB" altLang="en-US" sz="2800">
              <a:latin typeface="Times New Roman" panose="02020603050405020304" charset="0"/>
              <a:cs typeface="Times New Roman" panose="02020603050405020304" charset="0"/>
            </a:endParaRPr>
          </a:p>
          <a:p>
            <a:endParaRPr lang="en-GB" altLang="en-US" sz="2800">
              <a:latin typeface="Times New Roman" panose="02020603050405020304" charset="0"/>
              <a:cs typeface="Times New Roman" panose="02020603050405020304" charset="0"/>
            </a:endParaRPr>
          </a:p>
          <a:p>
            <a:r>
              <a:rPr lang="en-GB" altLang="en-US" sz="2800" b="1">
                <a:latin typeface="Times New Roman" panose="02020603050405020304" charset="0"/>
                <a:cs typeface="Times New Roman" panose="02020603050405020304" charset="0"/>
              </a:rPr>
              <a:t>Distribution:</a:t>
            </a:r>
            <a:endParaRPr lang="en-GB" altLang="en-US" sz="2800" b="1">
              <a:latin typeface="Times New Roman" panose="02020603050405020304" charset="0"/>
              <a:cs typeface="Times New Roman" panose="02020603050405020304" charset="0"/>
            </a:endParaRPr>
          </a:p>
          <a:p>
            <a:endParaRPr lang="en-GB" altLang="en-US" sz="2800">
              <a:latin typeface="Times New Roman" panose="02020603050405020304" charset="0"/>
              <a:cs typeface="Times New Roman" panose="02020603050405020304" charset="0"/>
            </a:endParaRPr>
          </a:p>
          <a:p>
            <a:r>
              <a:rPr lang="en-GB" altLang="en-US" sz="2800">
                <a:latin typeface="Times New Roman" panose="02020603050405020304" charset="0"/>
                <a:cs typeface="Times New Roman" panose="02020603050405020304" charset="0"/>
              </a:rPr>
              <a:t>Records the distribution of key variables like queue lengths or waiting times.</a:t>
            </a:r>
            <a:endParaRPr lang="en-GB" altLang="en-US" sz="2800">
              <a:latin typeface="Times New Roman" panose="02020603050405020304" charset="0"/>
              <a:cs typeface="Times New Roman" panose="02020603050405020304" charset="0"/>
            </a:endParaRPr>
          </a:p>
          <a:p>
            <a:r>
              <a:rPr lang="en-GB" altLang="en-US" sz="2800">
                <a:latin typeface="Times New Roman" panose="02020603050405020304" charset="0"/>
                <a:cs typeface="Times New Roman" panose="02020603050405020304" charset="0"/>
              </a:rPr>
              <a:t>Example: Distribution of planes' waiting times for a free runway.</a:t>
            </a:r>
            <a:endParaRPr lang="en-GB" altLang="en-US" sz="2800">
              <a:latin typeface="Times New Roman" panose="02020603050405020304" charset="0"/>
              <a:cs typeface="Times New Roman" panose="02020603050405020304" charset="0"/>
            </a:endParaRPr>
          </a:p>
          <a:p>
            <a:endParaRPr lang="en-GB" altLang="en-US" sz="2800">
              <a:latin typeface="Times New Roman" panose="02020603050405020304" charset="0"/>
              <a:cs typeface="Times New Roman" panose="02020603050405020304" charset="0"/>
            </a:endParaRPr>
          </a:p>
          <a:p>
            <a:r>
              <a:rPr lang="en-GB" altLang="en-US" sz="2800" b="1">
                <a:latin typeface="Times New Roman" panose="02020603050405020304" charset="0"/>
                <a:cs typeface="Times New Roman" panose="02020603050405020304" charset="0"/>
              </a:rPr>
              <a:t>Transit Time:</a:t>
            </a:r>
            <a:endParaRPr lang="en-GB" altLang="en-US" sz="2800" b="1">
              <a:latin typeface="Times New Roman" panose="02020603050405020304" charset="0"/>
              <a:cs typeface="Times New Roman" panose="02020603050405020304" charset="0"/>
            </a:endParaRPr>
          </a:p>
          <a:p>
            <a:endParaRPr lang="en-GB" altLang="en-US" sz="2800">
              <a:latin typeface="Times New Roman" panose="02020603050405020304" charset="0"/>
              <a:cs typeface="Times New Roman" panose="02020603050405020304" charset="0"/>
            </a:endParaRPr>
          </a:p>
          <a:p>
            <a:r>
              <a:rPr lang="en-GB" altLang="en-US" sz="2800">
                <a:latin typeface="Times New Roman" panose="02020603050405020304" charset="0"/>
                <a:cs typeface="Times New Roman" panose="02020603050405020304" charset="0"/>
              </a:rPr>
              <a:t>Measures the time taken for an entity to move from one part of the system to another.</a:t>
            </a:r>
            <a:endParaRPr lang="en-GB" altLang="en-US" sz="2800">
              <a:latin typeface="Times New Roman" panose="02020603050405020304" charset="0"/>
              <a:cs typeface="Times New Roman" panose="02020603050405020304" charset="0"/>
            </a:endParaRPr>
          </a:p>
          <a:p>
            <a:r>
              <a:rPr lang="en-GB" altLang="en-US" sz="2800">
                <a:latin typeface="Times New Roman" panose="02020603050405020304" charset="0"/>
                <a:cs typeface="Times New Roman" panose="02020603050405020304" charset="0"/>
              </a:rPr>
              <a:t>Example: Time taken for a plane to move from the holding area to the runway.</a:t>
            </a:r>
            <a:endParaRPr lang="en-GB" altLang="en-US" sz="2800">
              <a:latin typeface="Times New Roman" panose="02020603050405020304" charset="0"/>
              <a:cs typeface="Times New Roman" panose="02020603050405020304"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600" y="92710"/>
            <a:ext cx="11622405" cy="6765290"/>
          </a:xfrm>
          <a:prstGeom prst="rect">
            <a:avLst/>
          </a:prstGeom>
          <a:noFill/>
        </p:spPr>
        <p:txBody>
          <a:bodyPr wrap="square" rtlCol="0">
            <a:noAutofit/>
          </a:bodyPr>
          <a:p>
            <a:r>
              <a:rPr lang="en-GB" altLang="en-US" sz="2800" b="1">
                <a:latin typeface="Times New Roman" panose="02020603050405020304" charset="0"/>
                <a:cs typeface="Times New Roman" panose="02020603050405020304" charset="0"/>
              </a:rPr>
              <a:t>Example Application: Hospital Emergency Room</a:t>
            </a:r>
            <a:endParaRPr lang="en-GB" altLang="en-US" sz="2800" b="1">
              <a:latin typeface="Times New Roman" panose="02020603050405020304" charset="0"/>
              <a:cs typeface="Times New Roman" panose="02020603050405020304" charset="0"/>
            </a:endParaRPr>
          </a:p>
          <a:p>
            <a:r>
              <a:rPr lang="en-GB" altLang="en-US" sz="2800">
                <a:latin typeface="Times New Roman" panose="02020603050405020304" charset="0"/>
                <a:cs typeface="Times New Roman" panose="02020603050405020304" charset="0"/>
              </a:rPr>
              <a:t>In a simulation of an emergency room:</a:t>
            </a:r>
            <a:endParaRPr lang="en-GB" altLang="en-US" sz="2800">
              <a:latin typeface="Times New Roman" panose="02020603050405020304" charset="0"/>
              <a:cs typeface="Times New Roman" panose="02020603050405020304" charset="0"/>
            </a:endParaRPr>
          </a:p>
          <a:p>
            <a:endParaRPr lang="en-GB" altLang="en-US"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GB" altLang="en-US" sz="2800" b="1">
                <a:latin typeface="Times New Roman" panose="02020603050405020304" charset="0"/>
                <a:cs typeface="Times New Roman" panose="02020603050405020304" charset="0"/>
              </a:rPr>
              <a:t>Counts</a:t>
            </a:r>
            <a:r>
              <a:rPr lang="en-GB" altLang="en-US" sz="2800">
                <a:latin typeface="Times New Roman" panose="02020603050405020304" charset="0"/>
                <a:cs typeface="Times New Roman" panose="02020603050405020304" charset="0"/>
              </a:rPr>
              <a:t>: Number of patients treated.</a:t>
            </a:r>
            <a:endParaRPr lang="en-GB" altLang="en-US"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GB" altLang="en-US" sz="2800" b="1">
                <a:latin typeface="Times New Roman" panose="02020603050405020304" charset="0"/>
                <a:cs typeface="Times New Roman" panose="02020603050405020304" charset="0"/>
              </a:rPr>
              <a:t>Summary Measures</a:t>
            </a:r>
            <a:r>
              <a:rPr lang="en-GB" altLang="en-US" sz="2800">
                <a:latin typeface="Times New Roman" panose="02020603050405020304" charset="0"/>
                <a:cs typeface="Times New Roman" panose="02020603050405020304" charset="0"/>
              </a:rPr>
              <a:t>: Average wait time and standard deviation.</a:t>
            </a:r>
            <a:endParaRPr lang="en-GB" altLang="en-US"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GB" altLang="en-US" sz="2800" b="1">
                <a:latin typeface="Times New Roman" panose="02020603050405020304" charset="0"/>
                <a:cs typeface="Times New Roman" panose="02020603050405020304" charset="0"/>
              </a:rPr>
              <a:t>Utilization</a:t>
            </a:r>
            <a:r>
              <a:rPr lang="en-GB" altLang="en-US" sz="2800">
                <a:latin typeface="Times New Roman" panose="02020603050405020304" charset="0"/>
                <a:cs typeface="Times New Roman" panose="02020603050405020304" charset="0"/>
              </a:rPr>
              <a:t>: Percentage of time doctors or nurses are busy.</a:t>
            </a:r>
            <a:endParaRPr lang="en-GB" altLang="en-US"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GB" altLang="en-US" sz="2800" b="1">
                <a:latin typeface="Times New Roman" panose="02020603050405020304" charset="0"/>
                <a:cs typeface="Times New Roman" panose="02020603050405020304" charset="0"/>
              </a:rPr>
              <a:t>Occupancy</a:t>
            </a:r>
            <a:r>
              <a:rPr lang="en-GB" altLang="en-US" sz="2800">
                <a:latin typeface="Times New Roman" panose="02020603050405020304" charset="0"/>
                <a:cs typeface="Times New Roman" panose="02020603050405020304" charset="0"/>
              </a:rPr>
              <a:t>: Average occupancy rate of beds.</a:t>
            </a:r>
            <a:endParaRPr lang="en-GB" altLang="en-US"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GB" altLang="en-US" sz="2800" b="1">
                <a:latin typeface="Times New Roman" panose="02020603050405020304" charset="0"/>
                <a:cs typeface="Times New Roman" panose="02020603050405020304" charset="0"/>
              </a:rPr>
              <a:t>Distribution</a:t>
            </a:r>
            <a:r>
              <a:rPr lang="en-GB" altLang="en-US" sz="2800">
                <a:latin typeface="Times New Roman" panose="02020603050405020304" charset="0"/>
                <a:cs typeface="Times New Roman" panose="02020603050405020304" charset="0"/>
              </a:rPr>
              <a:t>: Distribution of patient arrival times.</a:t>
            </a:r>
            <a:endParaRPr lang="en-GB" altLang="en-US"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en-GB" altLang="en-US" sz="2800" b="1">
                <a:latin typeface="Times New Roman" panose="02020603050405020304" charset="0"/>
                <a:cs typeface="Times New Roman" panose="02020603050405020304" charset="0"/>
              </a:rPr>
              <a:t>Transit Time</a:t>
            </a:r>
            <a:r>
              <a:rPr lang="en-GB" altLang="en-US" sz="2800">
                <a:latin typeface="Times New Roman" panose="02020603050405020304" charset="0"/>
                <a:cs typeface="Times New Roman" panose="02020603050405020304" charset="0"/>
              </a:rPr>
              <a:t>: Time taken for a patient to move through triage, treatment, and discharge.</a:t>
            </a:r>
            <a:endParaRPr lang="en-GB" altLang="en-US" sz="2800">
              <a:latin typeface="Times New Roman" panose="02020603050405020304" charset="0"/>
              <a:cs typeface="Times New Roman" panose="02020603050405020304" charset="0"/>
            </a:endParaRPr>
          </a:p>
          <a:p>
            <a:pPr marL="457200" indent="-457200">
              <a:buFont typeface="Arial" panose="020B0604020202020204" pitchFamily="34" charset="0"/>
              <a:buChar char="•"/>
            </a:pPr>
            <a:endParaRPr lang="en-GB" altLang="en-US" sz="2800">
              <a:latin typeface="Times New Roman" panose="02020603050405020304" charset="0"/>
              <a:cs typeface="Times New Roman" panose="02020603050405020304" charset="0"/>
            </a:endParaRPr>
          </a:p>
          <a:p>
            <a:pPr>
              <a:buFont typeface="Arial" panose="020B0604020202020204" pitchFamily="34" charset="0"/>
            </a:pPr>
            <a:r>
              <a:rPr lang="en-US" altLang="en-GB" sz="2800">
                <a:latin typeface="Times New Roman" panose="02020603050405020304" charset="0"/>
                <a:cs typeface="Times New Roman" panose="02020603050405020304" charset="0"/>
              </a:rPr>
              <a:t>statistics help optimize resource allocation, and improve overall system performance.</a:t>
            </a:r>
            <a:endParaRPr lang="en-US" altLang="en-GB" sz="2800">
              <a:latin typeface="Times New Roman" panose="02020603050405020304" charset="0"/>
              <a:cs typeface="Times New Roman" panose="02020603050405020304"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8600" y="304800"/>
            <a:ext cx="11047730" cy="768350"/>
          </a:xfrm>
          <a:prstGeom prst="rect">
            <a:avLst/>
          </a:prstGeom>
          <a:noFill/>
        </p:spPr>
        <p:txBody>
          <a:bodyPr wrap="square" rtlCol="0" anchor="t">
            <a:spAutoFit/>
          </a:bodyPr>
          <a:p>
            <a:r>
              <a:rPr lang="en-GB" altLang="en-US" sz="4400" b="1">
                <a:latin typeface="Times New Roman" panose="02020603050405020304" charset="0"/>
                <a:cs typeface="Times New Roman" panose="02020603050405020304" charset="0"/>
                <a:sym typeface="+mn-ea"/>
              </a:rPr>
              <a:t>Counter and Summary Statistics:</a:t>
            </a:r>
            <a:endParaRPr lang="en-GB" altLang="en-US" sz="4400" b="1">
              <a:latin typeface="Times New Roman" panose="02020603050405020304" charset="0"/>
              <a:cs typeface="Times New Roman" panose="02020603050405020304" charset="0"/>
              <a:sym typeface="+mn-ea"/>
            </a:endParaRPr>
          </a:p>
        </p:txBody>
      </p:sp>
      <p:sp>
        <p:nvSpPr>
          <p:cNvPr id="3" name="Text Box 2"/>
          <p:cNvSpPr txBox="1"/>
          <p:nvPr/>
        </p:nvSpPr>
        <p:spPr>
          <a:xfrm>
            <a:off x="393700" y="1265555"/>
            <a:ext cx="11443970" cy="5203825"/>
          </a:xfrm>
          <a:prstGeom prst="rect">
            <a:avLst/>
          </a:prstGeom>
        </p:spPr>
        <p:txBody>
          <a:bodyPr>
            <a:noAutofit/>
          </a:bodyPr>
          <a:p>
            <a:pPr marL="457200" indent="-457200">
              <a:buFont typeface="Arial" panose="020B0604020202020204" pitchFamily="34" charset="0"/>
              <a:buChar char="•"/>
            </a:pPr>
            <a:r>
              <a:rPr sz="2800">
                <a:latin typeface="Times New Roman" panose="02020603050405020304" charset="0"/>
                <a:cs typeface="Times New Roman" panose="02020603050405020304" charset="0"/>
              </a:rPr>
              <a:t>The counter which is the basis for most statistics are used to accumulate totals and to record current values of some level in the system.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For example, in the simulation of the telephone system, the counter is used to record the total number of the lost call, busy call, and to keep track of how many links were in use at any time.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Whenever a new value of a count is established, it is compared with the record of the current maximum or minimum, and the record is changed when necessary.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The accumulator sum of observation must be kept to derive the mean value and standard deviation as below: </a:t>
            </a:r>
            <a:endParaRPr sz="2800">
              <a:latin typeface="Times New Roman" panose="02020603050405020304" charset="0"/>
              <a:cs typeface="Times New Roman" panose="02020603050405020304"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5800" y="304800"/>
            <a:ext cx="8618220" cy="768350"/>
          </a:xfrm>
          <a:prstGeom prst="rect">
            <a:avLst/>
          </a:prstGeom>
          <a:noFill/>
        </p:spPr>
        <p:txBody>
          <a:bodyPr wrap="square" rtlCol="0" anchor="t">
            <a:spAutoFit/>
          </a:bodyPr>
          <a:p>
            <a:r>
              <a:rPr lang="en-GB" altLang="en-US" sz="4400" b="1">
                <a:latin typeface="Times New Roman" panose="02020603050405020304" charset="0"/>
                <a:cs typeface="Times New Roman" panose="02020603050405020304" charset="0"/>
                <a:sym typeface="+mn-ea"/>
              </a:rPr>
              <a:t>Counter and Summary Statistics:</a:t>
            </a:r>
            <a:endParaRPr lang="en-GB" altLang="en-US" sz="4400" b="1">
              <a:latin typeface="Times New Roman" panose="02020603050405020304" charset="0"/>
              <a:cs typeface="Times New Roman" panose="02020603050405020304" charset="0"/>
              <a:sym typeface="+mn-ea"/>
            </a:endParaRPr>
          </a:p>
        </p:txBody>
      </p:sp>
      <p:pic>
        <p:nvPicPr>
          <p:cNvPr id="4" name="Picture 3"/>
          <p:cNvPicPr>
            <a:picLocks noChangeAspect="1"/>
          </p:cNvPicPr>
          <p:nvPr/>
        </p:nvPicPr>
        <p:blipFill>
          <a:blip r:embed="rId1"/>
          <a:stretch>
            <a:fillRect/>
          </a:stretch>
        </p:blipFill>
        <p:spPr>
          <a:xfrm>
            <a:off x="460375" y="1514475"/>
            <a:ext cx="11518900" cy="4261485"/>
          </a:xfrm>
          <a:prstGeom prst="rect">
            <a:avLst/>
          </a:prstGeom>
        </p:spPr>
      </p:pic>
      <p:pic>
        <p:nvPicPr>
          <p:cNvPr id="5" name="Picture 4"/>
          <p:cNvPicPr/>
          <p:nvPr/>
        </p:nvPicPr>
        <p:blipFill>
          <a:blip r:embed="rId2"/>
          <a:stretch>
            <a:fillRect/>
          </a:stretch>
        </p:blipFill>
        <p:spPr>
          <a:xfrm>
            <a:off x="8029575" y="3281680"/>
            <a:ext cx="3268980" cy="1543050"/>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4800" y="304800"/>
            <a:ext cx="9137015" cy="1002030"/>
          </a:xfrm>
          <a:prstGeom prst="rect">
            <a:avLst/>
          </a:prstGeom>
        </p:spPr>
        <p:txBody>
          <a:bodyPr>
            <a:noAutofit/>
          </a:bodyPr>
          <a:p>
            <a:r>
              <a:rPr sz="4400" b="1">
                <a:latin typeface="Times New Roman" panose="02020603050405020304" charset="0"/>
                <a:cs typeface="Times New Roman" panose="02020603050405020304" charset="0"/>
              </a:rPr>
              <a:t>Measuring Utilization &amp; Occupancy: </a:t>
            </a:r>
            <a:endParaRPr sz="4400" b="1">
              <a:latin typeface="Times New Roman" panose="02020603050405020304" charset="0"/>
              <a:cs typeface="Times New Roman" panose="02020603050405020304" charset="0"/>
            </a:endParaRPr>
          </a:p>
        </p:txBody>
      </p:sp>
      <p:sp>
        <p:nvSpPr>
          <p:cNvPr id="3" name="Text Box 2"/>
          <p:cNvSpPr txBox="1"/>
          <p:nvPr/>
        </p:nvSpPr>
        <p:spPr>
          <a:xfrm>
            <a:off x="488950" y="1306830"/>
            <a:ext cx="11216005" cy="5072380"/>
          </a:xfrm>
          <a:prstGeom prst="rect">
            <a:avLst/>
          </a:prstGeom>
        </p:spPr>
        <p:txBody>
          <a:bodyPr>
            <a:noAutofit/>
          </a:bodyPr>
          <a:p>
            <a:pPr marL="457200" indent="-457200">
              <a:buFont typeface="Arial" panose="020B0604020202020204" pitchFamily="34" charset="0"/>
              <a:buChar char="•"/>
            </a:pPr>
            <a:r>
              <a:rPr lang="en-US" sz="2800">
                <a:latin typeface="Times New Roman" panose="02020603050405020304" charset="0"/>
                <a:cs typeface="Times New Roman" panose="02020603050405020304" charset="0"/>
              </a:rPr>
              <a:t>The common requirement of simulation is measuring the load on some entity such as an item or the equipment.</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To measure the load on some entity such as an item of equipment, the simplest way is to determine what fraction/percentage of the time, the item as engaged during the simulation.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Measuring those statistics is referred to as the utilization of that equipment. </a:t>
            </a:r>
            <a:endParaRPr sz="2800">
              <a:latin typeface="Times New Roman" panose="02020603050405020304" charset="0"/>
              <a:cs typeface="Times New Roman" panose="02020603050405020304"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1355" y="1295400"/>
            <a:ext cx="10828655" cy="5072380"/>
          </a:xfrm>
          <a:prstGeom prst="rect">
            <a:avLst/>
          </a:prstGeom>
          <a:noFill/>
        </p:spPr>
        <p:txBody>
          <a:bodyPr wrap="square" rtlCol="0" anchor="t">
            <a:noAutofit/>
          </a:bodyPr>
          <a:p>
            <a:pPr marL="457200" indent="-457200">
              <a:buFont typeface="Arial" panose="020B0604020202020204" pitchFamily="34" charset="0"/>
              <a:buChar char="•"/>
            </a:pPr>
            <a:r>
              <a:rPr sz="2800">
                <a:latin typeface="Times New Roman" panose="02020603050405020304" charset="0"/>
                <a:cs typeface="Times New Roman" panose="02020603050405020304" charset="0"/>
                <a:sym typeface="+mn-ea"/>
              </a:rPr>
              <a:t>The time history of an equipment usage might appear as shown in the figure below: </a:t>
            </a:r>
            <a:endParaRPr lang="en-GB" altLang="en-US" sz="2800">
              <a:latin typeface="Times New Roman" panose="02020603050405020304" charset="0"/>
              <a:cs typeface="Times New Roman" panose="02020603050405020304" charset="0"/>
              <a:sym typeface="+mn-ea"/>
            </a:endParaRPr>
          </a:p>
        </p:txBody>
      </p:sp>
      <p:sp>
        <p:nvSpPr>
          <p:cNvPr id="3" name="Text Box 2"/>
          <p:cNvSpPr txBox="1"/>
          <p:nvPr/>
        </p:nvSpPr>
        <p:spPr>
          <a:xfrm>
            <a:off x="533400" y="304800"/>
            <a:ext cx="11457940" cy="768350"/>
          </a:xfrm>
          <a:prstGeom prst="rect">
            <a:avLst/>
          </a:prstGeom>
          <a:noFill/>
        </p:spPr>
        <p:txBody>
          <a:bodyPr wrap="square" rtlCol="0" anchor="t">
            <a:spAutoFit/>
          </a:bodyPr>
          <a:p>
            <a:r>
              <a:rPr sz="4400" b="1">
                <a:latin typeface="Times New Roman" panose="02020603050405020304" charset="0"/>
                <a:cs typeface="Times New Roman" panose="02020603050405020304" charset="0"/>
                <a:sym typeface="+mn-ea"/>
              </a:rPr>
              <a:t>Measuring Utilization &amp; Occupancy</a:t>
            </a:r>
            <a:r>
              <a:rPr lang="en-US" sz="4400" b="1">
                <a:latin typeface="Times New Roman" panose="02020603050405020304" charset="0"/>
                <a:cs typeface="Times New Roman" panose="02020603050405020304" charset="0"/>
                <a:sym typeface="+mn-ea"/>
              </a:rPr>
              <a:t>...cont..</a:t>
            </a:r>
            <a:r>
              <a:rPr sz="4400" b="1">
                <a:latin typeface="Times New Roman" panose="02020603050405020304" charset="0"/>
                <a:cs typeface="Times New Roman" panose="02020603050405020304" charset="0"/>
                <a:sym typeface="+mn-ea"/>
              </a:rPr>
              <a:t> </a:t>
            </a:r>
            <a:endParaRPr lang="en-GB" altLang="en-US" sz="4400" b="1">
              <a:latin typeface="Times New Roman" panose="02020603050405020304" charset="0"/>
              <a:cs typeface="Times New Roman" panose="02020603050405020304" charset="0"/>
              <a:sym typeface="+mn-ea"/>
            </a:endParaRPr>
          </a:p>
        </p:txBody>
      </p:sp>
      <p:pic>
        <p:nvPicPr>
          <p:cNvPr id="4" name="Picture 3"/>
          <p:cNvPicPr>
            <a:picLocks noChangeAspect="1"/>
          </p:cNvPicPr>
          <p:nvPr/>
        </p:nvPicPr>
        <p:blipFill>
          <a:blip r:embed="rId1"/>
          <a:stretch>
            <a:fillRect/>
          </a:stretch>
        </p:blipFill>
        <p:spPr>
          <a:xfrm>
            <a:off x="2216150" y="2302510"/>
            <a:ext cx="7633335" cy="3921760"/>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7950" y="1274445"/>
            <a:ext cx="12081510" cy="434721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Title 1"/>
          <p:cNvSpPr>
            <a:spLocks noGrp="1"/>
          </p:cNvSpPr>
          <p:nvPr>
            <p:ph type="title"/>
          </p:nvPr>
        </p:nvSpPr>
        <p:spPr/>
        <p:txBody>
          <a:bodyPr lIns="91440" tIns="45720" rIns="91440" bIns="45720" anchor="ctr" anchorCtr="0"/>
          <a:p>
            <a:r>
              <a:rPr lang="en-US" altLang="en-GB" b="1"/>
              <a:t>Representation of Time</a:t>
            </a:r>
            <a:endParaRPr lang="en-US" altLang="en-GB" b="1"/>
          </a:p>
        </p:txBody>
      </p:sp>
      <p:sp>
        <p:nvSpPr>
          <p:cNvPr id="14338" name="Content Placeholder 2"/>
          <p:cNvSpPr>
            <a:spLocks noGrp="1"/>
          </p:cNvSpPr>
          <p:nvPr>
            <p:ph idx="1"/>
          </p:nvPr>
        </p:nvSpPr>
        <p:spPr/>
        <p:txBody>
          <a:bodyPr lIns="91440" tIns="45720" rIns="91440" bIns="45720" anchor="t" anchorCtr="0"/>
          <a:p>
            <a:r>
              <a:rPr lang="en-GB" altLang="en-US"/>
              <a:t>It refers to numbers that record the passage of time.</a:t>
            </a:r>
            <a:endParaRPr lang="en-GB" altLang="en-US"/>
          </a:p>
          <a:p>
            <a:r>
              <a:rPr lang="en-GB" altLang="en-US"/>
              <a:t>It is usually set to zero at the beginning of a simulation and subsequently indicates how many units of simulated time have passed since the beginning of the simulation.</a:t>
            </a:r>
            <a:endParaRPr lang="en-GB" alt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90600" y="76200"/>
            <a:ext cx="9686925" cy="6684010"/>
          </a:xfrm>
          <a:prstGeom prst="rect">
            <a:avLst/>
          </a:prstGeom>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57200" y="304800"/>
            <a:ext cx="10895330" cy="1383665"/>
          </a:xfrm>
          <a:prstGeom prst="rect">
            <a:avLst/>
          </a:prstGeom>
        </p:spPr>
        <p:txBody>
          <a:bodyPr wrap="square">
            <a:spAutoFit/>
          </a:bodyPr>
          <a:p>
            <a:r>
              <a:rPr sz="2800">
                <a:latin typeface="Times New Roman" panose="02020603050405020304" charset="0"/>
                <a:cs typeface="Times New Roman" panose="02020603050405020304" charset="0"/>
              </a:rPr>
              <a:t>If there is an upper limit on the number of entities, as there was a limit on several links in the telephone system then the occupancy is defined as the ratio of the average number in use to the maximum number. </a:t>
            </a:r>
            <a:endParaRPr sz="280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224155" y="2514600"/>
            <a:ext cx="11802110" cy="3434715"/>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3400" y="457200"/>
            <a:ext cx="9785985" cy="768350"/>
          </a:xfrm>
          <a:prstGeom prst="rect">
            <a:avLst/>
          </a:prstGeom>
        </p:spPr>
        <p:txBody>
          <a:bodyPr wrap="square">
            <a:spAutoFit/>
          </a:bodyPr>
          <a:p>
            <a:r>
              <a:rPr sz="4400" b="1">
                <a:latin typeface="Times New Roman" panose="02020603050405020304" charset="0"/>
                <a:cs typeface="Times New Roman" panose="02020603050405020304" charset="0"/>
              </a:rPr>
              <a:t>Recording Distribution &amp; </a:t>
            </a:r>
            <a:r>
              <a:rPr sz="4400" b="1">
                <a:latin typeface="Times New Roman" panose="02020603050405020304" charset="0"/>
                <a:cs typeface="Times New Roman" panose="02020603050405020304" charset="0"/>
              </a:rPr>
              <a:t>Transit Time: </a:t>
            </a:r>
            <a:endParaRPr sz="4400" b="1">
              <a:latin typeface="Times New Roman" panose="02020603050405020304" charset="0"/>
              <a:cs typeface="Times New Roman" panose="02020603050405020304" charset="0"/>
            </a:endParaRPr>
          </a:p>
        </p:txBody>
      </p:sp>
      <p:sp>
        <p:nvSpPr>
          <p:cNvPr id="3" name="Text Box 2"/>
          <p:cNvSpPr txBox="1"/>
          <p:nvPr/>
        </p:nvSpPr>
        <p:spPr>
          <a:xfrm>
            <a:off x="715645" y="1529715"/>
            <a:ext cx="10988675" cy="4675505"/>
          </a:xfrm>
          <a:prstGeom prst="rect">
            <a:avLst/>
          </a:prstGeom>
        </p:spPr>
        <p:txBody>
          <a:bodyPr>
            <a:noAutofit/>
          </a:bodyPr>
          <a:p>
            <a:pPr marL="457200" indent="-457200">
              <a:buFont typeface="Arial" panose="020B0604020202020204" pitchFamily="34" charset="0"/>
              <a:buChar char="•"/>
            </a:pPr>
            <a:r>
              <a:rPr sz="2800">
                <a:latin typeface="Times New Roman" panose="02020603050405020304" charset="0"/>
                <a:cs typeface="Times New Roman" panose="02020603050405020304" charset="0"/>
              </a:rPr>
              <a:t>To determine the distribution of a variable it requires counting the number of times the value of the variable fall within specific interval.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For this purpose, a table with location to define the internal and to accumulate the count has to be maintained.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When an observation is made, the value is compared with the defined intervals and the appropriate must be incremented by one.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The definition of a destination table required specification for the lower limit of the tabulation, the interval size and the number of intervals. Normally, the tabulation interval sizes are uniform. </a:t>
            </a:r>
            <a:endParaRPr sz="2800">
              <a:latin typeface="Times New Roman" panose="02020603050405020304" charset="0"/>
              <a:cs typeface="Times New Roman" panose="02020603050405020304"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62000" y="533400"/>
            <a:ext cx="10353675" cy="2595245"/>
          </a:xfrm>
          <a:prstGeom prst="rect">
            <a:avLst/>
          </a:prstGeom>
        </p:spPr>
      </p:pic>
      <p:sp>
        <p:nvSpPr>
          <p:cNvPr id="3" name="Text Box 2"/>
          <p:cNvSpPr txBox="1"/>
          <p:nvPr/>
        </p:nvSpPr>
        <p:spPr>
          <a:xfrm>
            <a:off x="812800" y="3429000"/>
            <a:ext cx="10267950" cy="1233170"/>
          </a:xfrm>
          <a:prstGeom prst="rect">
            <a:avLst/>
          </a:prstGeom>
        </p:spPr>
        <p:txBody>
          <a:bodyPr>
            <a:noAutofit/>
          </a:bodyPr>
          <a:p>
            <a:pPr marL="457200" indent="-457200">
              <a:buFont typeface="Arial" panose="020B0604020202020204" pitchFamily="34" charset="0"/>
              <a:buChar char="•"/>
            </a:pPr>
            <a:r>
              <a:rPr sz="2800">
                <a:latin typeface="Times New Roman" panose="02020603050405020304" charset="0"/>
                <a:cs typeface="Times New Roman" panose="02020603050405020304" charset="0"/>
              </a:rPr>
              <a:t> Generally, it is required to keep count the number of time and observation falls below the lower limit and beyond the upper limit rather than to obtain accurately the potential range of valuation.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To determine the mean and standard deviation, it will be required to accumulate number of observation (Xi) and the sum of squares ∑(𝑋𝑖)2. For each observation Xi, </a:t>
            </a:r>
            <a:endParaRPr sz="2800">
              <a:latin typeface="Times New Roman" panose="02020603050405020304" charset="0"/>
              <a:cs typeface="Times New Roman" panose="02020603050405020304" charset="0"/>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4800" y="381000"/>
            <a:ext cx="3011170" cy="4236085"/>
          </a:xfrm>
          <a:prstGeom prst="rect">
            <a:avLst/>
          </a:prstGeom>
        </p:spPr>
        <p:txBody>
          <a:bodyPr>
            <a:noAutofit/>
          </a:bodyPr>
          <a:p>
            <a:pPr marL="457200" indent="-457200">
              <a:buFont typeface="Arial" panose="020B0604020202020204" pitchFamily="34" charset="0"/>
              <a:buChar char="•"/>
            </a:pPr>
            <a:r>
              <a:rPr sz="2800">
                <a:latin typeface="Times New Roman" panose="02020603050405020304" charset="0"/>
                <a:cs typeface="Times New Roman" panose="02020603050405020304" charset="0"/>
              </a:rPr>
              <a:t>One is added to appropriate counter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Xi is added to the sum, ∑(𝑋𝑖) 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(Xi)2 is added to the sum, ∑(𝑋𝑖)2 </a:t>
            </a:r>
            <a:endParaRPr sz="280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3308985" y="228600"/>
            <a:ext cx="8692515" cy="6362700"/>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1615" y="1371600"/>
            <a:ext cx="11957685" cy="3528060"/>
          </a:xfrm>
          <a:prstGeom prst="rect">
            <a:avLst/>
          </a:prstGeom>
        </p:spPr>
        <p:txBody>
          <a:bodyPr>
            <a:noAutofit/>
          </a:bodyPr>
          <a:p>
            <a:pPr marL="457200" indent="-457200">
              <a:buFont typeface="Arial" panose="020B0604020202020204" pitchFamily="34" charset="0"/>
              <a:buChar char="•"/>
            </a:pPr>
            <a:r>
              <a:rPr sz="2800">
                <a:latin typeface="Times New Roman" panose="02020603050405020304" charset="0"/>
                <a:cs typeface="Times New Roman" panose="02020603050405020304" charset="0"/>
              </a:rPr>
              <a:t>Since values of observation are matched to an interval the derived destination is an approximation.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However, note that the mean and standard deviation will be accurate within the accuracy limit of the computer even if some observations fall outside the table </a:t>
            </a:r>
            <a:endParaRPr sz="2800">
              <a:latin typeface="Times New Roman" panose="02020603050405020304" charset="0"/>
              <a:cs typeface="Times New Roman" panose="02020603050405020304" charset="0"/>
            </a:endParaRPr>
          </a:p>
          <a:p>
            <a:pPr indent="457200"/>
            <a:r>
              <a:rPr sz="2800">
                <a:latin typeface="Times New Roman" panose="02020603050405020304" charset="0"/>
                <a:cs typeface="Times New Roman" panose="02020603050405020304" charset="0"/>
              </a:rPr>
              <a:t>limits. </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r>
              <a:rPr sz="2800">
                <a:latin typeface="Times New Roman" panose="02020603050405020304" charset="0"/>
                <a:cs typeface="Times New Roman" panose="02020603050405020304" charset="0"/>
              </a:rPr>
              <a:t>The instances when the observations are made are determined by the native of the random variable being measured.</a:t>
            </a:r>
            <a:endParaRPr sz="2800">
              <a:latin typeface="Times New Roman" panose="02020603050405020304" charset="0"/>
              <a:cs typeface="Times New Roman" panose="02020603050405020304" charset="0"/>
            </a:endParaRPr>
          </a:p>
          <a:p>
            <a:pPr marL="457200" indent="-457200">
              <a:buFont typeface="Arial" panose="020B0604020202020204" pitchFamily="34" charset="0"/>
              <a:buChar char="•"/>
            </a:pPr>
            <a:endParaRPr sz="2800">
              <a:latin typeface="Times New Roman" panose="02020603050405020304" charset="0"/>
              <a:cs typeface="Times New Roman" panose="02020603050405020304"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2245" y="271780"/>
            <a:ext cx="11807190" cy="6338570"/>
          </a:xfrm>
          <a:prstGeom prst="rect">
            <a:avLst/>
          </a:prstGeom>
        </p:spPr>
        <p:txBody>
          <a:bodyPr wrap="square">
            <a:noAutofit/>
          </a:bodyPr>
          <a:p>
            <a:pPr marL="457200" indent="-457200">
              <a:buFont typeface="Arial" panose="020B0604020202020204" pitchFamily="34" charset="0"/>
              <a:buChar char="•"/>
            </a:pPr>
            <a:r>
              <a:rPr sz="2800">
                <a:latin typeface="Times New Roman" panose="02020603050405020304" charset="0"/>
                <a:cs typeface="Times New Roman" panose="02020603050405020304" charset="0"/>
              </a:rPr>
              <a:t>To understand this, consider the following two examples: </a:t>
            </a:r>
            <a:endParaRPr sz="2800">
              <a:latin typeface="Times New Roman" panose="02020603050405020304" charset="0"/>
              <a:cs typeface="Times New Roman" panose="02020603050405020304" charset="0"/>
            </a:endParaRPr>
          </a:p>
          <a:p>
            <a:pPr>
              <a:buFont typeface="Arial" panose="020B0604020202020204" pitchFamily="34" charset="0"/>
            </a:pPr>
            <a:endParaRPr sz="2800">
              <a:latin typeface="Times New Roman" panose="02020603050405020304" charset="0"/>
              <a:cs typeface="Times New Roman" panose="02020603050405020304" charset="0"/>
            </a:endParaRPr>
          </a:p>
          <a:p>
            <a:pPr lvl="1" indent="457200" algn="just">
              <a:buFont typeface="Arial" panose="020B0604020202020204" pitchFamily="34" charset="0"/>
            </a:pPr>
            <a:r>
              <a:rPr sz="2800" b="1">
                <a:latin typeface="Times New Roman" panose="02020603050405020304" charset="0"/>
                <a:cs typeface="Times New Roman" panose="02020603050405020304" charset="0"/>
              </a:rPr>
              <a:t>1. </a:t>
            </a:r>
            <a:r>
              <a:rPr sz="2800">
                <a:latin typeface="Times New Roman" panose="02020603050405020304" charset="0"/>
                <a:cs typeface="Times New Roman" panose="02020603050405020304" charset="0"/>
              </a:rPr>
              <a:t>To measure the mean waiting time for a service, an observation must be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taken as each entity starts to receive service so that the times at which the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observations are tabulated are randomly spaced. </a:t>
            </a:r>
            <a:endParaRPr sz="2800">
              <a:latin typeface="Times New Roman" panose="02020603050405020304" charset="0"/>
              <a:cs typeface="Times New Roman" panose="02020603050405020304" charset="0"/>
            </a:endParaRPr>
          </a:p>
          <a:p>
            <a:pPr lvl="1" indent="457200" algn="just">
              <a:buFont typeface="Arial" panose="020B0604020202020204" pitchFamily="34" charset="0"/>
            </a:pPr>
            <a:r>
              <a:rPr sz="2800" b="1">
                <a:latin typeface="Times New Roman" panose="02020603050405020304" charset="0"/>
                <a:cs typeface="Times New Roman" panose="02020603050405020304" charset="0"/>
              </a:rPr>
              <a:t>2.</a:t>
            </a:r>
            <a:r>
              <a:rPr sz="2800">
                <a:latin typeface="Times New Roman" panose="02020603050405020304" charset="0"/>
                <a:cs typeface="Times New Roman" panose="02020603050405020304" charset="0"/>
              </a:rPr>
              <a:t> To measure the distribution of the number of entities waiting,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observation should be taken at uniform interval time. The final output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weight also expresses the data in another commercial form as required. For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example, the cumulative distribution may be given or the distribution may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be resolved to express the counts as a percentage of total observation.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These results are calculated at the end of the simulation. </a:t>
            </a:r>
            <a:endParaRPr sz="2800">
              <a:latin typeface="Times New Roman" panose="02020603050405020304" charset="0"/>
              <a:cs typeface="Times New Roman" panose="02020603050405020304"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2765" y="609600"/>
            <a:ext cx="11295380" cy="3107690"/>
          </a:xfrm>
          <a:prstGeom prst="rect">
            <a:avLst/>
          </a:prstGeom>
        </p:spPr>
        <p:txBody>
          <a:bodyPr wrap="square">
            <a:spAutoFit/>
          </a:bodyPr>
          <a:p>
            <a:r>
              <a:rPr sz="2800">
                <a:latin typeface="Times New Roman" panose="02020603050405020304" charset="0"/>
                <a:cs typeface="Times New Roman" panose="02020603050405020304" charset="0"/>
              </a:rPr>
              <a:t>A clock is used in the manner of the time stamp to measure transit time. When an entity reaches a point from which a measurement of transit time is to start. A note of the time of arrival is made. </a:t>
            </a:r>
            <a:endParaRPr sz="2800">
              <a:latin typeface="Times New Roman" panose="02020603050405020304" charset="0"/>
              <a:cs typeface="Times New Roman" panose="02020603050405020304" charset="0"/>
            </a:endParaRPr>
          </a:p>
          <a:p>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Later when the entity reaches the point, at which, the measured ends, a note of the clock time upon arrival is made and these two clock time noted are used to compute the elapsed time. </a:t>
            </a:r>
            <a:endParaRPr sz="2800">
              <a:latin typeface="Times New Roman" panose="02020603050405020304" charset="0"/>
              <a:cs typeface="Times New Roman" panose="02020603050405020304" charset="0"/>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1000" y="304800"/>
            <a:ext cx="10469880" cy="768350"/>
          </a:xfrm>
          <a:prstGeom prst="rect">
            <a:avLst/>
          </a:prstGeom>
        </p:spPr>
        <p:txBody>
          <a:bodyPr wrap="square">
            <a:spAutoFit/>
          </a:bodyPr>
          <a:p>
            <a:r>
              <a:rPr sz="4400" b="1">
                <a:latin typeface="Times New Roman" panose="02020603050405020304" charset="0"/>
                <a:cs typeface="Times New Roman" panose="02020603050405020304" charset="0"/>
              </a:rPr>
              <a:t>Discrete Simulation Languages: </a:t>
            </a:r>
            <a:endParaRPr sz="4400" b="1">
              <a:latin typeface="Times New Roman" panose="02020603050405020304" charset="0"/>
              <a:cs typeface="Times New Roman" panose="02020603050405020304" charset="0"/>
            </a:endParaRPr>
          </a:p>
        </p:txBody>
      </p:sp>
      <p:sp>
        <p:nvSpPr>
          <p:cNvPr id="3" name="Text Box 2"/>
          <p:cNvSpPr txBox="1"/>
          <p:nvPr/>
        </p:nvSpPr>
        <p:spPr>
          <a:xfrm>
            <a:off x="381000" y="1131570"/>
            <a:ext cx="11607800" cy="5507990"/>
          </a:xfrm>
          <a:prstGeom prst="rect">
            <a:avLst/>
          </a:prstGeom>
        </p:spPr>
        <p:txBody>
          <a:bodyPr>
            <a:noAutofit/>
          </a:bodyPr>
          <a:p>
            <a:r>
              <a:rPr sz="2800">
                <a:latin typeface="Times New Roman" panose="02020603050405020304" charset="0"/>
                <a:cs typeface="Times New Roman" panose="02020603050405020304" charset="0"/>
              </a:rPr>
              <a:t>To simplify a task of writing a discrete simulation program, several programming languages are sued. The two most commonly used are: </a:t>
            </a:r>
            <a:endParaRPr sz="2800">
              <a:latin typeface="Times New Roman" panose="02020603050405020304" charset="0"/>
              <a:cs typeface="Times New Roman" panose="02020603050405020304" charset="0"/>
            </a:endParaRPr>
          </a:p>
          <a:p>
            <a:pPr indent="457200"/>
            <a:r>
              <a:rPr sz="2800">
                <a:latin typeface="Times New Roman" panose="02020603050405020304" charset="0"/>
                <a:cs typeface="Times New Roman" panose="02020603050405020304" charset="0"/>
              </a:rPr>
              <a:t>1. GPSS </a:t>
            </a:r>
            <a:endParaRPr sz="2800">
              <a:latin typeface="Times New Roman" panose="02020603050405020304" charset="0"/>
              <a:cs typeface="Times New Roman" panose="02020603050405020304" charset="0"/>
            </a:endParaRPr>
          </a:p>
          <a:p>
            <a:pPr indent="457200"/>
            <a:r>
              <a:rPr sz="2800">
                <a:latin typeface="Times New Roman" panose="02020603050405020304" charset="0"/>
                <a:cs typeface="Times New Roman" panose="02020603050405020304" charset="0"/>
              </a:rPr>
              <a:t>2. SIMSCRIPT</a:t>
            </a:r>
            <a:r>
              <a:rPr lang="en-US" sz="2800">
                <a:latin typeface="Times New Roman" panose="02020603050405020304" charset="0"/>
                <a:cs typeface="Times New Roman" panose="02020603050405020304" charset="0"/>
              </a:rPr>
              <a:t> </a:t>
            </a:r>
            <a:endParaRPr lang="en-US" sz="2800">
              <a:latin typeface="Times New Roman" panose="02020603050405020304" charset="0"/>
              <a:cs typeface="Times New Roman" panose="02020603050405020304" charset="0"/>
            </a:endParaRPr>
          </a:p>
          <a:p>
            <a:pPr indent="457200"/>
            <a:r>
              <a:rPr sz="2800">
                <a:latin typeface="Times New Roman" panose="02020603050405020304" charset="0"/>
                <a:cs typeface="Times New Roman" panose="02020603050405020304" charset="0"/>
              </a:rPr>
              <a:t>These languages are used to describe a system and establish a system image and execute a simulation algorithm. Most programming also provides report generators. These languages also offer many convenient facilities such as, </a:t>
            </a:r>
            <a:endParaRPr sz="2800">
              <a:latin typeface="Times New Roman" panose="02020603050405020304" charset="0"/>
              <a:cs typeface="Times New Roman" panose="02020603050405020304" charset="0"/>
            </a:endParaRPr>
          </a:p>
          <a:p>
            <a:pPr indent="457200"/>
            <a:r>
              <a:rPr sz="2800">
                <a:latin typeface="Times New Roman" panose="02020603050405020304" charset="0"/>
                <a:cs typeface="Times New Roman" panose="02020603050405020304" charset="0"/>
              </a:rPr>
              <a:t>a. Automatic generators of streams of pseudo-random numbers for any </a:t>
            </a:r>
            <a:r>
              <a:rPr lang="en-US"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desired statistical destination. </a:t>
            </a:r>
            <a:endParaRPr sz="2800">
              <a:latin typeface="Times New Roman" panose="02020603050405020304" charset="0"/>
              <a:cs typeface="Times New Roman" panose="02020603050405020304" charset="0"/>
            </a:endParaRPr>
          </a:p>
          <a:p>
            <a:pPr indent="457200"/>
            <a:r>
              <a:rPr sz="2800">
                <a:latin typeface="Times New Roman" panose="02020603050405020304" charset="0"/>
                <a:cs typeface="Times New Roman" panose="02020603050405020304" charset="0"/>
              </a:rPr>
              <a:t>b. Automatic data collection </a:t>
            </a:r>
            <a:endParaRPr sz="2800">
              <a:latin typeface="Times New Roman" panose="02020603050405020304" charset="0"/>
              <a:cs typeface="Times New Roman" panose="02020603050405020304" charset="0"/>
            </a:endParaRPr>
          </a:p>
          <a:p>
            <a:pPr indent="457200"/>
            <a:r>
              <a:rPr sz="2800">
                <a:latin typeface="Times New Roman" panose="02020603050405020304" charset="0"/>
                <a:cs typeface="Times New Roman" panose="02020603050405020304" charset="0"/>
              </a:rPr>
              <a:t>c. Their statistical analysis and report generations </a:t>
            </a:r>
            <a:endParaRPr sz="2800">
              <a:latin typeface="Times New Roman" panose="02020603050405020304" charset="0"/>
              <a:cs typeface="Times New Roman" panose="02020603050405020304" charset="0"/>
            </a:endParaRPr>
          </a:p>
          <a:p>
            <a:pPr indent="457200"/>
            <a:r>
              <a:rPr sz="2800">
                <a:latin typeface="Times New Roman" panose="02020603050405020304" charset="0"/>
                <a:cs typeface="Times New Roman" panose="02020603050405020304" charset="0"/>
              </a:rPr>
              <a:t>d. Automatic handling of queues, etc. </a:t>
            </a:r>
            <a:endParaRPr sz="2800">
              <a:latin typeface="Times New Roman" panose="02020603050405020304" charset="0"/>
              <a:cs typeface="Times New Roman" panose="02020603050405020304" charset="0"/>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1615" y="187960"/>
            <a:ext cx="11805920" cy="6527165"/>
          </a:xfrm>
          <a:prstGeom prst="rect">
            <a:avLst/>
          </a:prstGeom>
        </p:spPr>
        <p:txBody>
          <a:bodyPr>
            <a:noAutofit/>
          </a:bodyPr>
          <a:p>
            <a:r>
              <a:rPr sz="2800">
                <a:latin typeface="Times New Roman" panose="02020603050405020304" charset="0"/>
                <a:cs typeface="Times New Roman" panose="02020603050405020304" charset="0"/>
              </a:rPr>
              <a:t>Also, a good simulation provides a nodded builder with the view of the world that next nodded building easier. Every discrete system simulation language must provide the concept and statement for: </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a. Representing the state of a system at a single point in time (static modelling) </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b. Moving a system from state to state (Dynamic modelling), &amp; </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c. Performing relevant task such as the random number of generation, data analysis and report generation. </a:t>
            </a:r>
            <a:endParaRPr sz="2800">
              <a:latin typeface="Times New Roman" panose="02020603050405020304" charset="0"/>
              <a:cs typeface="Times New Roman" panose="0202060305040502030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Title 1"/>
          <p:cNvSpPr>
            <a:spLocks noGrp="1"/>
          </p:cNvSpPr>
          <p:nvPr>
            <p:ph type="title"/>
          </p:nvPr>
        </p:nvSpPr>
        <p:spPr/>
        <p:txBody>
          <a:bodyPr lIns="91440" tIns="45720" rIns="91440" bIns="45720" anchor="ctr" anchorCtr="0"/>
          <a:p>
            <a:r>
              <a:rPr lang="en-GB" altLang="en-US" b="1"/>
              <a:t>Simulation Time / Time Advance Mechanism</a:t>
            </a:r>
            <a:endParaRPr lang="en-GB" altLang="en-US" b="1"/>
          </a:p>
        </p:txBody>
      </p:sp>
      <p:sp>
        <p:nvSpPr>
          <p:cNvPr id="15362" name="Content Placeholder 2"/>
          <p:cNvSpPr>
            <a:spLocks noGrp="1"/>
          </p:cNvSpPr>
          <p:nvPr>
            <p:ph idx="1"/>
          </p:nvPr>
        </p:nvSpPr>
        <p:spPr/>
        <p:txBody>
          <a:bodyPr lIns="91440" tIns="45720" rIns="91440" bIns="45720" anchor="t" anchorCtr="0"/>
          <a:p>
            <a:r>
              <a:rPr lang="en-GB" altLang="en-US"/>
              <a:t>Discrete event simulation concerns the modelling of the system as it evolves over time by a representation in which state variable changes instantaneously at separate points in time.</a:t>
            </a:r>
            <a:endParaRPr lang="en-GB" altLang="en-US"/>
          </a:p>
          <a:p>
            <a:r>
              <a:rPr lang="en-GB" altLang="en-US"/>
              <a:t>These points in time are the ones at which an event occurs. Event is an instantaneous occurrence that may change the state of the system.</a:t>
            </a:r>
            <a:endParaRPr lang="en-GB" altLang="en-US"/>
          </a:p>
          <a:p>
            <a:r>
              <a:rPr lang="en-GB" altLang="en-US"/>
              <a:t>It is necessary to keep track of the current value of the simulated time as the simulation proceeds and also we need a mechanism to advance simulated time from one value to another.</a:t>
            </a:r>
            <a:endParaRPr lang="en-GB" altLang="en-US"/>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1000" y="228600"/>
            <a:ext cx="11520805" cy="1445260"/>
          </a:xfrm>
          <a:prstGeom prst="rect">
            <a:avLst/>
          </a:prstGeom>
        </p:spPr>
        <p:txBody>
          <a:bodyPr wrap="square">
            <a:spAutoFit/>
          </a:bodyPr>
          <a:p>
            <a:r>
              <a:rPr sz="4400" b="1">
                <a:latin typeface="Times New Roman" panose="02020603050405020304" charset="0"/>
                <a:cs typeface="Times New Roman" panose="02020603050405020304" charset="0"/>
              </a:rPr>
              <a:t>Classification of Discrete System Simulation Languages: </a:t>
            </a:r>
            <a:endParaRPr sz="4400" b="1">
              <a:latin typeface="Times New Roman" panose="02020603050405020304" charset="0"/>
              <a:cs typeface="Times New Roman" panose="02020603050405020304" charset="0"/>
            </a:endParaRPr>
          </a:p>
        </p:txBody>
      </p:sp>
      <p:sp>
        <p:nvSpPr>
          <p:cNvPr id="3" name="Text Box 2"/>
          <p:cNvSpPr txBox="1"/>
          <p:nvPr/>
        </p:nvSpPr>
        <p:spPr>
          <a:xfrm>
            <a:off x="457200" y="1905000"/>
            <a:ext cx="8366125" cy="3315335"/>
          </a:xfrm>
          <a:prstGeom prst="rect">
            <a:avLst/>
          </a:prstGeom>
        </p:spPr>
        <p:txBody>
          <a:bodyPr wrap="square">
            <a:noAutofit/>
          </a:bodyPr>
          <a:p>
            <a:r>
              <a:rPr sz="2800" b="1">
                <a:latin typeface="Times New Roman" panose="02020603050405020304" charset="0"/>
                <a:cs typeface="Times New Roman" panose="02020603050405020304" charset="0"/>
              </a:rPr>
              <a:t>1. Flowchart Oriented Languages:</a:t>
            </a:r>
            <a:endParaRPr sz="2800" b="1">
              <a:latin typeface="Times New Roman" panose="02020603050405020304" charset="0"/>
              <a:cs typeface="Times New Roman" panose="02020603050405020304" charset="0"/>
            </a:endParaRPr>
          </a:p>
          <a:p>
            <a:r>
              <a:rPr sz="2800" b="1">
                <a:latin typeface="Times New Roman" panose="02020603050405020304" charset="0"/>
                <a:cs typeface="Times New Roman" panose="02020603050405020304" charset="0"/>
              </a:rPr>
              <a:t>2. Activity Oriented Languages: </a:t>
            </a:r>
            <a:endParaRPr sz="2800" b="1">
              <a:latin typeface="Times New Roman" panose="02020603050405020304" charset="0"/>
              <a:cs typeface="Times New Roman" panose="02020603050405020304" charset="0"/>
            </a:endParaRPr>
          </a:p>
          <a:p>
            <a:r>
              <a:rPr sz="2800" b="1">
                <a:latin typeface="Times New Roman" panose="02020603050405020304" charset="0"/>
                <a:cs typeface="Times New Roman" panose="02020603050405020304" charset="0"/>
              </a:rPr>
              <a:t>3. Event Oriented Languages: </a:t>
            </a:r>
            <a:endParaRPr sz="2800" b="1">
              <a:latin typeface="Times New Roman" panose="02020603050405020304" charset="0"/>
              <a:cs typeface="Times New Roman" panose="02020603050405020304" charset="0"/>
            </a:endParaRPr>
          </a:p>
          <a:p>
            <a:r>
              <a:rPr sz="2800" b="1">
                <a:latin typeface="Times New Roman" panose="02020603050405020304" charset="0"/>
                <a:cs typeface="Times New Roman" panose="02020603050405020304" charset="0"/>
              </a:rPr>
              <a:t>4. Process Oriented Languages:  </a:t>
            </a:r>
            <a:endParaRPr sz="2800" b="1">
              <a:latin typeface="Times New Roman" panose="02020603050405020304" charset="0"/>
              <a:cs typeface="Times New Roman" panose="02020603050405020304"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itle 1"/>
          <p:cNvSpPr>
            <a:spLocks noGrp="1"/>
          </p:cNvSpPr>
          <p:nvPr>
            <p:ph type="title"/>
          </p:nvPr>
        </p:nvSpPr>
        <p:spPr/>
        <p:txBody>
          <a:bodyPr lIns="91440" tIns="45720" rIns="91440" bIns="45720" anchor="ctr" anchorCtr="0"/>
          <a:p>
            <a:r>
              <a:rPr lang="en-GB" altLang="en-US" b="1">
                <a:sym typeface="Calibri" panose="020F0502020204030204" pitchFamily="2" charset="0"/>
              </a:rPr>
              <a:t>Simulation Time / Time Advance Mechanism</a:t>
            </a:r>
            <a:endParaRPr lang="en-GB" altLang="en-US"/>
          </a:p>
        </p:txBody>
      </p:sp>
      <p:sp>
        <p:nvSpPr>
          <p:cNvPr id="16386" name="Content Placeholder 2"/>
          <p:cNvSpPr>
            <a:spLocks noGrp="1"/>
          </p:cNvSpPr>
          <p:nvPr>
            <p:ph idx="1"/>
          </p:nvPr>
        </p:nvSpPr>
        <p:spPr/>
        <p:txBody>
          <a:bodyPr lIns="91440" tIns="45720" rIns="91440" bIns="45720" anchor="t" anchorCtr="0"/>
          <a:p>
            <a:r>
              <a:rPr lang="en-US" altLang="en-GB"/>
              <a:t>This is represented through simulation clock.</a:t>
            </a:r>
            <a:endParaRPr lang="en-US" altLang="en-GB"/>
          </a:p>
          <a:p>
            <a:endParaRPr lang="en-US" altLang="en-GB"/>
          </a:p>
          <a:p>
            <a:r>
              <a:rPr lang="en-US" altLang="en-GB"/>
              <a:t>Simulation clock refers to the integrated clock time. Note that it is not the time that the computer has taken to carry out the simulation.</a:t>
            </a:r>
            <a:endParaRPr lang="en-US" altLang="en-GB"/>
          </a:p>
          <a:p>
            <a:endParaRPr lang="en-US" altLang="en-GB"/>
          </a:p>
          <a:p>
            <a:r>
              <a:rPr lang="en-US" altLang="en-GB"/>
              <a:t>The simulation clock helps represent the dynamics of a system as if it were happening in real life, regardless of how fast or slow the computer calculates it. It's a vital abstraction in simulation to keep events in proper sequence and timing.</a:t>
            </a:r>
            <a:endParaRPr lang="en-US" altLang="en-GB"/>
          </a:p>
          <a:p>
            <a:endParaRPr lang="en-US" altLang="en-GB" b="1"/>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Title 1"/>
          <p:cNvSpPr>
            <a:spLocks noGrp="1"/>
          </p:cNvSpPr>
          <p:nvPr>
            <p:ph type="title"/>
          </p:nvPr>
        </p:nvSpPr>
        <p:spPr/>
        <p:txBody>
          <a:bodyPr lIns="91440" tIns="45720" rIns="91440" bIns="45720" anchor="ctr" anchorCtr="0"/>
          <a:p>
            <a:r>
              <a:rPr lang="en-GB" altLang="en-US" b="1">
                <a:sym typeface="Calibri" panose="020F0502020204030204" pitchFamily="2" charset="0"/>
              </a:rPr>
              <a:t>Simulation Time / Time Advance Mechanism</a:t>
            </a:r>
            <a:endParaRPr lang="en-GB" altLang="en-US"/>
          </a:p>
        </p:txBody>
      </p:sp>
      <p:sp>
        <p:nvSpPr>
          <p:cNvPr id="17410" name="Content Placeholder 2"/>
          <p:cNvSpPr>
            <a:spLocks noGrp="1"/>
          </p:cNvSpPr>
          <p:nvPr>
            <p:ph idx="1"/>
          </p:nvPr>
        </p:nvSpPr>
        <p:spPr/>
        <p:txBody>
          <a:bodyPr lIns="91440" tIns="45720" rIns="91440" bIns="45720" anchor="t" anchorCtr="0"/>
          <a:p>
            <a:pPr marL="0" indent="457200"/>
            <a:r>
              <a:rPr lang="en-US" altLang="en-GB">
                <a:sym typeface="Calibri" panose="020F0502020204030204" pitchFamily="2" charset="0"/>
              </a:rPr>
              <a:t>There are two basic methods used to update clock time:</a:t>
            </a:r>
            <a:endParaRPr lang="en-US" altLang="en-GB">
              <a:sym typeface="Calibri" panose="020F0502020204030204" pitchFamily="2" charset="0"/>
            </a:endParaRPr>
          </a:p>
          <a:p>
            <a:pPr marL="0" indent="457200">
              <a:buNone/>
            </a:pPr>
            <a:endParaRPr lang="en-US" altLang="en-GB"/>
          </a:p>
          <a:p>
            <a:pPr marL="0" indent="457200">
              <a:buNone/>
            </a:pPr>
            <a:r>
              <a:rPr lang="en-US" altLang="en-GB" b="1">
                <a:sym typeface="Calibri" panose="020F0502020204030204" pitchFamily="2" charset="0"/>
              </a:rPr>
              <a:t>i) Event Oriented Method [Next Time Advance Mechanism]</a:t>
            </a:r>
            <a:endParaRPr lang="en-US" altLang="en-GB" b="1"/>
          </a:p>
          <a:p>
            <a:pPr marL="0" indent="457200"/>
            <a:endParaRPr lang="en-GB" altLang="en-US"/>
          </a:p>
          <a:p>
            <a:pPr marL="0" indent="457200"/>
            <a:endParaRPr lang="en-GB" altLang="en-US"/>
          </a:p>
          <a:p>
            <a:pPr marL="0" indent="457200">
              <a:buNone/>
            </a:pPr>
            <a:r>
              <a:rPr lang="en-US" altLang="en-GB" b="1">
                <a:sym typeface="Calibri" panose="020F0502020204030204" pitchFamily="2" charset="0"/>
              </a:rPr>
              <a:t>ii) Interval Oriented Method [Fixed Time Advance Mechanism]</a:t>
            </a:r>
            <a:endParaRPr lang="en-US" altLang="en-GB" b="1"/>
          </a:p>
          <a:p>
            <a:pPr marL="0" indent="457200"/>
            <a:endParaRPr lang="en-GB" altLang="en-US"/>
          </a:p>
        </p:txBody>
      </p:sp>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19923</Words>
  <Application>WPS Presentation</Application>
  <PresentationFormat>Widescreen</PresentationFormat>
  <Paragraphs>420</Paragraphs>
  <Slides>70</Slides>
  <Notes>8</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70</vt:i4>
      </vt:variant>
    </vt:vector>
  </HeadingPairs>
  <TitlesOfParts>
    <vt:vector size="89" baseType="lpstr">
      <vt:lpstr>Arial</vt:lpstr>
      <vt:lpstr>SimSun</vt:lpstr>
      <vt:lpstr>Wingdings</vt:lpstr>
      <vt:lpstr>Calibri Light</vt:lpstr>
      <vt:lpstr>Source Code Pro</vt:lpstr>
      <vt:lpstr>Segoe Print</vt:lpstr>
      <vt:lpstr>Arial</vt:lpstr>
      <vt:lpstr>Oswald</vt:lpstr>
      <vt:lpstr>Calibri</vt:lpstr>
      <vt:lpstr>Microsoft YaHei</vt:lpstr>
      <vt:lpstr>Arial Unicode MS</vt:lpstr>
      <vt:lpstr>Times New Roman</vt:lpstr>
      <vt:lpstr>Calibri Light</vt:lpstr>
      <vt:lpstr>Bahnschrift Light Condensed</vt:lpstr>
      <vt:lpstr>BatangChe</vt:lpstr>
      <vt:lpstr>Bahnschrift SemiLight Condensed</vt:lpstr>
      <vt:lpstr>Bahnschrift SemiBold</vt:lpstr>
      <vt:lpstr>Office Theme</vt:lpstr>
      <vt:lpstr>modern-writer</vt:lpstr>
      <vt:lpstr>CHAPTER 	4</vt:lpstr>
      <vt:lpstr>PowerPoint 演示文稿</vt:lpstr>
      <vt:lpstr>DISCRETE SYSTEM SIMULATION</vt:lpstr>
      <vt:lpstr>Discrete Events</vt:lpstr>
      <vt:lpstr>Discrete Events</vt:lpstr>
      <vt:lpstr>Representation of Time</vt:lpstr>
      <vt:lpstr>Simulation Time / Time Advance Mechanism</vt:lpstr>
      <vt:lpstr>Simulation Time / Time Advance Mechanism</vt:lpstr>
      <vt:lpstr>Simulation Time / Time Advance Mechanism</vt:lpstr>
      <vt:lpstr>Simulation Time / Time Advance Mechanism</vt:lpstr>
      <vt:lpstr>Simulation Time / Time Advance Mechanism</vt:lpstr>
      <vt:lpstr>Simulation Time / Time Advance Mechanism</vt:lpstr>
      <vt:lpstr>Interval Oriented Method [Fixed Time Advance Mechanism]</vt:lpstr>
      <vt:lpstr>PowerPoint 演示文稿</vt:lpstr>
      <vt:lpstr>PowerPoint 演示文稿</vt:lpstr>
      <vt:lpstr>PowerPoint 演示文稿</vt:lpstr>
      <vt:lpstr>Significant Event Simulation</vt:lpstr>
      <vt:lpstr>Significant Event Simulation....cont..</vt:lpstr>
      <vt:lpstr>Generation of Arrival Patterns Arrival pattern for a particular system must be specified for simulation.</vt:lpstr>
      <vt:lpstr>Trace Driven Simulation...Cont..</vt:lpstr>
      <vt:lpstr>Trace Driven Simulation Example:</vt:lpstr>
      <vt:lpstr> Bootstrapping</vt:lpstr>
      <vt:lpstr> Bootstrapping....cont..</vt:lpstr>
      <vt:lpstr>Bootstrapping...cont.. Example:</vt:lpstr>
      <vt:lpstr>Comparison :</vt:lpstr>
      <vt:lpstr>PowerPoint 演示文稿</vt:lpstr>
      <vt:lpstr>Simulation of Telephone System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
  <cp:lastModifiedBy>binay</cp:lastModifiedBy>
  <cp:revision>40</cp:revision>
  <dcterms:created xsi:type="dcterms:W3CDTF">2024-11-20T12:22:00Z</dcterms:created>
  <dcterms:modified xsi:type="dcterms:W3CDTF">2024-12-07T05:31:49Z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B02B678A8B29459DB598BA713C452DDB_13</vt:lpwstr>
  </property>
  <property fmtid="{D5CDD505-2E9C-101B-9397-08002B2CF9AE}" pid="3" name="KSOProductBuildVer">
    <vt:lpwstr>2057-12.2.0.18639</vt:lpwstr>
  </property>
</Properties>
</file>